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0" r:id="rId2"/>
    <p:sldId id="293" r:id="rId3"/>
    <p:sldId id="302" r:id="rId4"/>
    <p:sldId id="303" r:id="rId5"/>
    <p:sldId id="304" r:id="rId6"/>
    <p:sldId id="305" r:id="rId7"/>
    <p:sldId id="308" r:id="rId8"/>
    <p:sldId id="309" r:id="rId9"/>
    <p:sldId id="319" r:id="rId10"/>
    <p:sldId id="318" r:id="rId11"/>
    <p:sldId id="287" r:id="rId12"/>
    <p:sldId id="310" r:id="rId13"/>
    <p:sldId id="311" r:id="rId14"/>
    <p:sldId id="312" r:id="rId15"/>
    <p:sldId id="313" r:id="rId16"/>
    <p:sldId id="314" r:id="rId17"/>
    <p:sldId id="315" r:id="rId18"/>
    <p:sldId id="298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6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7C194-6169-4734-8FDB-7BDBAE3EAE9C}" v="39" dt="2026-01-04T18:22:43.061"/>
    <p1510:client id="{8EF6E9C6-F143-4C2B-B448-AD83DAE053B7}" v="6" dt="2026-01-04T19:13:02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2" autoAdjust="0"/>
    <p:restoredTop sz="58354" autoAdjust="0"/>
  </p:normalViewPr>
  <p:slideViewPr>
    <p:cSldViewPr>
      <p:cViewPr varScale="1">
        <p:scale>
          <a:sx n="64" d="100"/>
          <a:sy n="64" d="100"/>
        </p:scale>
        <p:origin x="147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utschmann Joerg" userId="35d48aaa-cf23-4f25-be33-ec168ec966ae" providerId="ADAL" clId="{708DE366-2AE4-4C71-AA50-B2807AF70A9E}"/>
    <pc:docChg chg="custSel modSld">
      <pc:chgData name="Deutschmann Joerg" userId="35d48aaa-cf23-4f25-be33-ec168ec966ae" providerId="ADAL" clId="{708DE366-2AE4-4C71-AA50-B2807AF70A9E}" dt="2026-01-04T19:13:02.992" v="181"/>
      <pc:docMkLst>
        <pc:docMk/>
      </pc:docMkLst>
      <pc:sldChg chg="addSp delSp modSp modTransition modAnim">
        <pc:chgData name="Deutschmann Joerg" userId="35d48aaa-cf23-4f25-be33-ec168ec966ae" providerId="ADAL" clId="{708DE366-2AE4-4C71-AA50-B2807AF70A9E}" dt="2026-01-04T19:13:02.992" v="181"/>
        <pc:sldMkLst>
          <pc:docMk/>
          <pc:sldMk cId="4269745775" sldId="280"/>
        </pc:sldMkLst>
        <pc:picChg chg="add del mod">
          <ac:chgData name="Deutschmann Joerg" userId="35d48aaa-cf23-4f25-be33-ec168ec966ae" providerId="ADAL" clId="{708DE366-2AE4-4C71-AA50-B2807AF70A9E}" dt="2026-01-04T19:13:02.992" v="181"/>
          <ac:picMkLst>
            <pc:docMk/>
            <pc:sldMk cId="4269745775" sldId="280"/>
            <ac:picMk id="12" creationId="{171F6FCD-184D-EC2D-AEBE-FE2AF4FA08E4}"/>
          </ac:picMkLst>
        </pc:picChg>
      </pc:sldChg>
      <pc:sldChg chg="addSp modSp mod modTransition modAnim">
        <pc:chgData name="Deutschmann Joerg" userId="35d48aaa-cf23-4f25-be33-ec168ec966ae" providerId="ADAL" clId="{708DE366-2AE4-4C71-AA50-B2807AF70A9E}" dt="2026-01-04T19:13:02.992" v="181"/>
        <pc:sldMkLst>
          <pc:docMk/>
          <pc:sldMk cId="231080726" sldId="287"/>
        </pc:sldMkLst>
        <pc:spChg chg="mod">
          <ac:chgData name="Deutschmann Joerg" userId="35d48aaa-cf23-4f25-be33-ec168ec966ae" providerId="ADAL" clId="{708DE366-2AE4-4C71-AA50-B2807AF70A9E}" dt="2025-12-30T17:47:29.863" v="167" actId="20577"/>
          <ac:spMkLst>
            <pc:docMk/>
            <pc:sldMk cId="231080726" sldId="287"/>
            <ac:spMk id="14" creationId="{AEA8F5AA-98E0-3415-2382-6E5963E0EBF3}"/>
          </ac:spMkLst>
        </pc:spChg>
        <pc:spChg chg="mod">
          <ac:chgData name="Deutschmann Joerg" userId="35d48aaa-cf23-4f25-be33-ec168ec966ae" providerId="ADAL" clId="{708DE366-2AE4-4C71-AA50-B2807AF70A9E}" dt="2025-12-30T17:43:24.922" v="118" actId="20577"/>
          <ac:spMkLst>
            <pc:docMk/>
            <pc:sldMk cId="231080726" sldId="287"/>
            <ac:spMk id="59" creationId="{57D00827-E6C1-CAC2-D6D9-1FABDB104FD4}"/>
          </ac:spMkLst>
        </pc:spChg>
        <pc:spChg chg="mod">
          <ac:chgData name="Deutschmann Joerg" userId="35d48aaa-cf23-4f25-be33-ec168ec966ae" providerId="ADAL" clId="{708DE366-2AE4-4C71-AA50-B2807AF70A9E}" dt="2025-12-30T17:33:41.827" v="104" actId="20577"/>
          <ac:spMkLst>
            <pc:docMk/>
            <pc:sldMk cId="231080726" sldId="287"/>
            <ac:spMk id="111" creationId="{ED65023D-D72C-8E6B-2DC1-2361609018C8}"/>
          </ac:spMkLst>
        </pc:spChg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4148359556" sldId="293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3272161484" sldId="298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98740558" sldId="302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3214948697" sldId="303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1297184083" sldId="304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1616068719" sldId="305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3132203031" sldId="308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628865628" sldId="309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3795748929" sldId="310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3201933846" sldId="311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1467317814" sldId="312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518466515" sldId="313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3715713184" sldId="314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3630299669" sldId="315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876810408" sldId="318"/>
        </pc:sldMkLst>
      </pc:sldChg>
      <pc:sldChg chg="modTransition">
        <pc:chgData name="Deutschmann Joerg" userId="35d48aaa-cf23-4f25-be33-ec168ec966ae" providerId="ADAL" clId="{708DE366-2AE4-4C71-AA50-B2807AF70A9E}" dt="2026-01-04T19:13:02.992" v="181"/>
        <pc:sldMkLst>
          <pc:docMk/>
          <pc:sldMk cId="2294166270" sldId="319"/>
        </pc:sldMkLst>
      </pc:sldChg>
    </pc:docChg>
  </pc:docChgLst>
  <pc:docChgLst>
    <pc:chgData name="Deutschmann Joerg" userId="35d48aaa-cf23-4f25-be33-ec168ec966ae" providerId="ADAL" clId="{C1F467AA-84C9-4558-B147-06224A9DCC4A}"/>
    <pc:docChg chg="undo redo custSel mod addSld delSld modSld sldOrd">
      <pc:chgData name="Deutschmann Joerg" userId="35d48aaa-cf23-4f25-be33-ec168ec966ae" providerId="ADAL" clId="{C1F467AA-84C9-4558-B147-06224A9DCC4A}" dt="2025-12-28T19:24:53.750" v="7136" actId="47"/>
      <pc:docMkLst>
        <pc:docMk/>
      </pc:docMkLst>
      <pc:sldChg chg="addSp modSp mod ord modAnim">
        <pc:chgData name="Deutschmann Joerg" userId="35d48aaa-cf23-4f25-be33-ec168ec966ae" providerId="ADAL" clId="{C1F467AA-84C9-4558-B147-06224A9DCC4A}" dt="2025-12-28T19:10:15.979" v="7078"/>
        <pc:sldMkLst>
          <pc:docMk/>
          <pc:sldMk cId="4269745775" sldId="280"/>
        </pc:sldMkLst>
        <pc:picChg chg="add mod modCrop">
          <ac:chgData name="Deutschmann Joerg" userId="35d48aaa-cf23-4f25-be33-ec168ec966ae" providerId="ADAL" clId="{C1F467AA-84C9-4558-B147-06224A9DCC4A}" dt="2025-12-28T19:08:03.395" v="7069" actId="1076"/>
          <ac:picMkLst>
            <pc:docMk/>
            <pc:sldMk cId="4269745775" sldId="280"/>
            <ac:picMk id="4" creationId="{47B5721C-1ED4-B837-3FFE-9EFB1EF68609}"/>
          </ac:picMkLst>
        </pc:picChg>
        <pc:picChg chg="add mod modCrop">
          <ac:chgData name="Deutschmann Joerg" userId="35d48aaa-cf23-4f25-be33-ec168ec966ae" providerId="ADAL" clId="{C1F467AA-84C9-4558-B147-06224A9DCC4A}" dt="2025-12-28T19:09:43.728" v="7077" actId="14100"/>
          <ac:picMkLst>
            <pc:docMk/>
            <pc:sldMk cId="4269745775" sldId="280"/>
            <ac:picMk id="5" creationId="{8FC732A2-6545-741C-0E18-F3F982FDE452}"/>
          </ac:picMkLst>
        </pc:picChg>
        <pc:picChg chg="mod">
          <ac:chgData name="Deutschmann Joerg" userId="35d48aaa-cf23-4f25-be33-ec168ec966ae" providerId="ADAL" clId="{C1F467AA-84C9-4558-B147-06224A9DCC4A}" dt="2025-12-27T10:36:13.664" v="6417" actId="14100"/>
          <ac:picMkLst>
            <pc:docMk/>
            <pc:sldMk cId="4269745775" sldId="280"/>
            <ac:picMk id="7" creationId="{98D77B28-64B6-E1B5-96CF-4EC9CB7B8100}"/>
          </ac:picMkLst>
        </pc:picChg>
        <pc:picChg chg="mod">
          <ac:chgData name="Deutschmann Joerg" userId="35d48aaa-cf23-4f25-be33-ec168ec966ae" providerId="ADAL" clId="{C1F467AA-84C9-4558-B147-06224A9DCC4A}" dt="2025-12-27T10:36:16.312" v="6418" actId="14100"/>
          <ac:picMkLst>
            <pc:docMk/>
            <pc:sldMk cId="4269745775" sldId="280"/>
            <ac:picMk id="9" creationId="{782864EC-F256-83A3-1A48-076E9270ED4B}"/>
          </ac:picMkLst>
        </pc:picChg>
      </pc:sldChg>
      <pc:sldChg chg="addSp delSp modSp mod ord modTransition addAnim delAnim modAnim">
        <pc:chgData name="Deutschmann Joerg" userId="35d48aaa-cf23-4f25-be33-ec168ec966ae" providerId="ADAL" clId="{C1F467AA-84C9-4558-B147-06224A9DCC4A}" dt="2025-12-28T09:07:48.171" v="6876" actId="1076"/>
        <pc:sldMkLst>
          <pc:docMk/>
          <pc:sldMk cId="231080726" sldId="287"/>
        </pc:sldMkLst>
        <pc:spChg chg="mod">
          <ac:chgData name="Deutschmann Joerg" userId="35d48aaa-cf23-4f25-be33-ec168ec966ae" providerId="ADAL" clId="{C1F467AA-84C9-4558-B147-06224A9DCC4A}" dt="2025-12-26T14:35:13.326" v="2022" actId="14100"/>
          <ac:spMkLst>
            <pc:docMk/>
            <pc:sldMk cId="231080726" sldId="287"/>
            <ac:spMk id="14" creationId="{AEA8F5AA-98E0-3415-2382-6E5963E0EBF3}"/>
          </ac:spMkLst>
        </pc:spChg>
        <pc:spChg chg="mod ord topLvl">
          <ac:chgData name="Deutschmann Joerg" userId="35d48aaa-cf23-4f25-be33-ec168ec966ae" providerId="ADAL" clId="{C1F467AA-84C9-4558-B147-06224A9DCC4A}" dt="2025-12-26T18:45:04.955" v="3996" actId="166"/>
          <ac:spMkLst>
            <pc:docMk/>
            <pc:sldMk cId="231080726" sldId="287"/>
            <ac:spMk id="42" creationId="{B364F3D6-ACD3-DBFC-945B-94FEC850202F}"/>
          </ac:spMkLst>
        </pc:spChg>
        <pc:spChg chg="mod ord">
          <ac:chgData name="Deutschmann Joerg" userId="35d48aaa-cf23-4f25-be33-ec168ec966ae" providerId="ADAL" clId="{C1F467AA-84C9-4558-B147-06224A9DCC4A}" dt="2025-12-26T20:20:45.758" v="4255" actId="167"/>
          <ac:spMkLst>
            <pc:docMk/>
            <pc:sldMk cId="231080726" sldId="287"/>
            <ac:spMk id="44" creationId="{7FC5CBCE-E0D3-C1A9-8CFF-5949B8E58EFD}"/>
          </ac:spMkLst>
        </pc:spChg>
        <pc:spChg chg="mod ord">
          <ac:chgData name="Deutschmann Joerg" userId="35d48aaa-cf23-4f25-be33-ec168ec966ae" providerId="ADAL" clId="{C1F467AA-84C9-4558-B147-06224A9DCC4A}" dt="2025-12-26T18:45:04.955" v="3996" actId="166"/>
          <ac:spMkLst>
            <pc:docMk/>
            <pc:sldMk cId="231080726" sldId="287"/>
            <ac:spMk id="46" creationId="{5EF407F0-987B-4D39-9AF7-AEC12CDE894C}"/>
          </ac:spMkLst>
        </pc:spChg>
        <pc:spChg chg="mod">
          <ac:chgData name="Deutschmann Joerg" userId="35d48aaa-cf23-4f25-be33-ec168ec966ae" providerId="ADAL" clId="{C1F467AA-84C9-4558-B147-06224A9DCC4A}" dt="2025-12-24T09:55:43.545" v="1122" actId="2085"/>
          <ac:spMkLst>
            <pc:docMk/>
            <pc:sldMk cId="231080726" sldId="287"/>
            <ac:spMk id="50" creationId="{20AD9A83-F94A-11FD-9F3D-17F81CB00F8A}"/>
          </ac:spMkLst>
        </pc:spChg>
        <pc:spChg chg="mod">
          <ac:chgData name="Deutschmann Joerg" userId="35d48aaa-cf23-4f25-be33-ec168ec966ae" providerId="ADAL" clId="{C1F467AA-84C9-4558-B147-06224A9DCC4A}" dt="2025-12-24T09:43:54.841" v="1081" actId="1076"/>
          <ac:spMkLst>
            <pc:docMk/>
            <pc:sldMk cId="231080726" sldId="287"/>
            <ac:spMk id="57" creationId="{F35A7B87-45B5-E8AA-37CB-749AACEBA07B}"/>
          </ac:spMkLst>
        </pc:spChg>
        <pc:spChg chg="mod">
          <ac:chgData name="Deutschmann Joerg" userId="35d48aaa-cf23-4f25-be33-ec168ec966ae" providerId="ADAL" clId="{C1F467AA-84C9-4558-B147-06224A9DCC4A}" dt="2025-12-26T18:32:39.611" v="3808" actId="1076"/>
          <ac:spMkLst>
            <pc:docMk/>
            <pc:sldMk cId="231080726" sldId="287"/>
            <ac:spMk id="59" creationId="{57D00827-E6C1-CAC2-D6D9-1FABDB104FD4}"/>
          </ac:spMkLst>
        </pc:spChg>
        <pc:spChg chg="add del mod ord">
          <ac:chgData name="Deutschmann Joerg" userId="35d48aaa-cf23-4f25-be33-ec168ec966ae" providerId="ADAL" clId="{C1F467AA-84C9-4558-B147-06224A9DCC4A}" dt="2025-12-26T18:32:40.252" v="3809" actId="166"/>
          <ac:spMkLst>
            <pc:docMk/>
            <pc:sldMk cId="231080726" sldId="287"/>
            <ac:spMk id="60" creationId="{0E131478-5883-1318-AFDB-03393DD8A6F7}"/>
          </ac:spMkLst>
        </pc:spChg>
        <pc:spChg chg="mod">
          <ac:chgData name="Deutschmann Joerg" userId="35d48aaa-cf23-4f25-be33-ec168ec966ae" providerId="ADAL" clId="{C1F467AA-84C9-4558-B147-06224A9DCC4A}" dt="2025-12-26T18:32:39.611" v="3808" actId="1076"/>
          <ac:spMkLst>
            <pc:docMk/>
            <pc:sldMk cId="231080726" sldId="287"/>
            <ac:spMk id="61" creationId="{408052D7-A584-FF1F-F614-0B61CFDFCC12}"/>
          </ac:spMkLst>
        </pc:spChg>
        <pc:spChg chg="mod">
          <ac:chgData name="Deutschmann Joerg" userId="35d48aaa-cf23-4f25-be33-ec168ec966ae" providerId="ADAL" clId="{C1F467AA-84C9-4558-B147-06224A9DCC4A}" dt="2025-12-26T21:29:55.420" v="5135" actId="20577"/>
          <ac:spMkLst>
            <pc:docMk/>
            <pc:sldMk cId="231080726" sldId="287"/>
            <ac:spMk id="70" creationId="{5DB62F5B-2E58-DECE-154B-94230A498855}"/>
          </ac:spMkLst>
        </pc:spChg>
        <pc:spChg chg="mod">
          <ac:chgData name="Deutschmann Joerg" userId="35d48aaa-cf23-4f25-be33-ec168ec966ae" providerId="ADAL" clId="{C1F467AA-84C9-4558-B147-06224A9DCC4A}" dt="2025-12-26T14:39:54.883" v="2055" actId="14100"/>
          <ac:spMkLst>
            <pc:docMk/>
            <pc:sldMk cId="231080726" sldId="287"/>
            <ac:spMk id="71" creationId="{414AC08F-3D78-DDC5-7E71-CD123BC7F410}"/>
          </ac:spMkLst>
        </pc:spChg>
        <pc:spChg chg="mod">
          <ac:chgData name="Deutschmann Joerg" userId="35d48aaa-cf23-4f25-be33-ec168ec966ae" providerId="ADAL" clId="{C1F467AA-84C9-4558-B147-06224A9DCC4A}" dt="2025-12-26T21:29:37.763" v="5123" actId="1076"/>
          <ac:spMkLst>
            <pc:docMk/>
            <pc:sldMk cId="231080726" sldId="287"/>
            <ac:spMk id="72" creationId="{74777681-7677-2771-F300-D178CCC46570}"/>
          </ac:spMkLst>
        </pc:spChg>
        <pc:spChg chg="mod">
          <ac:chgData name="Deutschmann Joerg" userId="35d48aaa-cf23-4f25-be33-ec168ec966ae" providerId="ADAL" clId="{C1F467AA-84C9-4558-B147-06224A9DCC4A}" dt="2025-12-26T21:29:43.633" v="5132" actId="20577"/>
          <ac:spMkLst>
            <pc:docMk/>
            <pc:sldMk cId="231080726" sldId="287"/>
            <ac:spMk id="73" creationId="{E667B73D-92CF-9865-2ACF-B5341831EC96}"/>
          </ac:spMkLst>
        </pc:spChg>
        <pc:spChg chg="add del mod ord">
          <ac:chgData name="Deutschmann Joerg" userId="35d48aaa-cf23-4f25-be33-ec168ec966ae" providerId="ADAL" clId="{C1F467AA-84C9-4558-B147-06224A9DCC4A}" dt="2025-12-26T20:21:11.658" v="4260" actId="167"/>
          <ac:spMkLst>
            <pc:docMk/>
            <pc:sldMk cId="231080726" sldId="287"/>
            <ac:spMk id="76" creationId="{0B72E99B-58F5-D6E2-7620-754C1A8255D0}"/>
          </ac:spMkLst>
        </pc:spChg>
        <pc:spChg chg="mod">
          <ac:chgData name="Deutschmann Joerg" userId="35d48aaa-cf23-4f25-be33-ec168ec966ae" providerId="ADAL" clId="{C1F467AA-84C9-4558-B147-06224A9DCC4A}" dt="2025-12-26T14:37:17.244" v="2030"/>
          <ac:spMkLst>
            <pc:docMk/>
            <pc:sldMk cId="231080726" sldId="287"/>
            <ac:spMk id="85" creationId="{50A4ECE2-47BB-F027-3FAE-7BDE378D67B5}"/>
          </ac:spMkLst>
        </pc:spChg>
        <pc:spChg chg="mod">
          <ac:chgData name="Deutschmann Joerg" userId="35d48aaa-cf23-4f25-be33-ec168ec966ae" providerId="ADAL" clId="{C1F467AA-84C9-4558-B147-06224A9DCC4A}" dt="2025-12-26T14:37:17.244" v="2030"/>
          <ac:spMkLst>
            <pc:docMk/>
            <pc:sldMk cId="231080726" sldId="287"/>
            <ac:spMk id="86" creationId="{FD826ED7-B863-E5E4-1F92-8FB7651AC5C9}"/>
          </ac:spMkLst>
        </pc:spChg>
        <pc:spChg chg="mod">
          <ac:chgData name="Deutschmann Joerg" userId="35d48aaa-cf23-4f25-be33-ec168ec966ae" providerId="ADAL" clId="{C1F467AA-84C9-4558-B147-06224A9DCC4A}" dt="2025-12-24T09:33:04.819" v="1005" actId="1076"/>
          <ac:spMkLst>
            <pc:docMk/>
            <pc:sldMk cId="231080726" sldId="287"/>
            <ac:spMk id="98" creationId="{6DF5AAC6-6C5E-A177-CA78-F42D3195F795}"/>
          </ac:spMkLst>
        </pc:spChg>
        <pc:spChg chg="mod">
          <ac:chgData name="Deutschmann Joerg" userId="35d48aaa-cf23-4f25-be33-ec168ec966ae" providerId="ADAL" clId="{C1F467AA-84C9-4558-B147-06224A9DCC4A}" dt="2025-12-24T09:33:22.905" v="1007" actId="14100"/>
          <ac:spMkLst>
            <pc:docMk/>
            <pc:sldMk cId="231080726" sldId="287"/>
            <ac:spMk id="105" creationId="{B13EA55B-D1D9-F8A2-C825-7A98F80BF382}"/>
          </ac:spMkLst>
        </pc:spChg>
        <pc:spChg chg="mod">
          <ac:chgData name="Deutschmann Joerg" userId="35d48aaa-cf23-4f25-be33-ec168ec966ae" providerId="ADAL" clId="{C1F467AA-84C9-4558-B147-06224A9DCC4A}" dt="2025-12-24T09:33:30.321" v="1009" actId="14100"/>
          <ac:spMkLst>
            <pc:docMk/>
            <pc:sldMk cId="231080726" sldId="287"/>
            <ac:spMk id="107" creationId="{4C79E201-04CC-2598-DD6A-B7D96B535454}"/>
          </ac:spMkLst>
        </pc:spChg>
        <pc:spChg chg="mod">
          <ac:chgData name="Deutschmann Joerg" userId="35d48aaa-cf23-4f25-be33-ec168ec966ae" providerId="ADAL" clId="{C1F467AA-84C9-4558-B147-06224A9DCC4A}" dt="2025-12-24T10:02:31.826" v="1167" actId="14100"/>
          <ac:spMkLst>
            <pc:docMk/>
            <pc:sldMk cId="231080726" sldId="287"/>
            <ac:spMk id="111" creationId="{ED65023D-D72C-8E6B-2DC1-2361609018C8}"/>
          </ac:spMkLst>
        </pc:spChg>
        <pc:spChg chg="mod">
          <ac:chgData name="Deutschmann Joerg" userId="35d48aaa-cf23-4f25-be33-ec168ec966ae" providerId="ADAL" clId="{C1F467AA-84C9-4558-B147-06224A9DCC4A}" dt="2025-12-24T10:27:31.784" v="1171" actId="404"/>
          <ac:spMkLst>
            <pc:docMk/>
            <pc:sldMk cId="231080726" sldId="287"/>
            <ac:spMk id="112" creationId="{AA2C80EC-9945-CF1C-220D-E28214B19536}"/>
          </ac:spMkLst>
        </pc:spChg>
        <pc:spChg chg="mod">
          <ac:chgData name="Deutschmann Joerg" userId="35d48aaa-cf23-4f25-be33-ec168ec966ae" providerId="ADAL" clId="{C1F467AA-84C9-4558-B147-06224A9DCC4A}" dt="2025-12-24T10:01:46.099" v="1161" actId="404"/>
          <ac:spMkLst>
            <pc:docMk/>
            <pc:sldMk cId="231080726" sldId="287"/>
            <ac:spMk id="113" creationId="{9F540465-C60D-32A1-841F-D69746D107B0}"/>
          </ac:spMkLst>
        </pc:spChg>
        <pc:spChg chg="mod ord">
          <ac:chgData name="Deutschmann Joerg" userId="35d48aaa-cf23-4f25-be33-ec168ec966ae" providerId="ADAL" clId="{C1F467AA-84C9-4558-B147-06224A9DCC4A}" dt="2025-12-26T18:45:04.955" v="3996" actId="166"/>
          <ac:spMkLst>
            <pc:docMk/>
            <pc:sldMk cId="231080726" sldId="287"/>
            <ac:spMk id="114" creationId="{16A26108-26F2-9FAA-81CA-D9596C419779}"/>
          </ac:spMkLst>
        </pc:spChg>
        <pc:spChg chg="add mod ord">
          <ac:chgData name="Deutschmann Joerg" userId="35d48aaa-cf23-4f25-be33-ec168ec966ae" providerId="ADAL" clId="{C1F467AA-84C9-4558-B147-06224A9DCC4A}" dt="2025-12-26T21:45:42.897" v="5280" actId="113"/>
          <ac:spMkLst>
            <pc:docMk/>
            <pc:sldMk cId="231080726" sldId="287"/>
            <ac:spMk id="119" creationId="{B5ECB0C3-34E1-4338-C56F-6F141FC3DA09}"/>
          </ac:spMkLst>
        </pc:spChg>
        <pc:spChg chg="mod ord">
          <ac:chgData name="Deutschmann Joerg" userId="35d48aaa-cf23-4f25-be33-ec168ec966ae" providerId="ADAL" clId="{C1F467AA-84C9-4558-B147-06224A9DCC4A}" dt="2025-12-26T20:23:27.140" v="4277" actId="14100"/>
          <ac:spMkLst>
            <pc:docMk/>
            <pc:sldMk cId="231080726" sldId="287"/>
            <ac:spMk id="127" creationId="{FF4FE856-5C28-C437-C3FD-22ADBEB849DA}"/>
          </ac:spMkLst>
        </pc:spChg>
        <pc:spChg chg="mod ord">
          <ac:chgData name="Deutschmann Joerg" userId="35d48aaa-cf23-4f25-be33-ec168ec966ae" providerId="ADAL" clId="{C1F467AA-84C9-4558-B147-06224A9DCC4A}" dt="2025-12-26T20:23:13.606" v="4272" actId="14100"/>
          <ac:spMkLst>
            <pc:docMk/>
            <pc:sldMk cId="231080726" sldId="287"/>
            <ac:spMk id="128" creationId="{6C3A8ED6-8EF1-6245-836F-E1783ABDD03F}"/>
          </ac:spMkLst>
        </pc:spChg>
        <pc:spChg chg="mod ord">
          <ac:chgData name="Deutschmann Joerg" userId="35d48aaa-cf23-4f25-be33-ec168ec966ae" providerId="ADAL" clId="{C1F467AA-84C9-4558-B147-06224A9DCC4A}" dt="2025-12-26T20:23:23.334" v="4276" actId="14100"/>
          <ac:spMkLst>
            <pc:docMk/>
            <pc:sldMk cId="231080726" sldId="287"/>
            <ac:spMk id="129" creationId="{881F337F-0AFF-F1D9-7EDC-D1EDC1443E9D}"/>
          </ac:spMkLst>
        </pc:spChg>
        <pc:spChg chg="add mod">
          <ac:chgData name="Deutschmann Joerg" userId="35d48aaa-cf23-4f25-be33-ec168ec966ae" providerId="ADAL" clId="{C1F467AA-84C9-4558-B147-06224A9DCC4A}" dt="2025-12-26T20:46:46.084" v="4399" actId="1076"/>
          <ac:spMkLst>
            <pc:docMk/>
            <pc:sldMk cId="231080726" sldId="287"/>
            <ac:spMk id="168" creationId="{6C9ED252-0E26-7513-6BA3-40FEB729D725}"/>
          </ac:spMkLst>
        </pc:spChg>
        <pc:spChg chg="add mod">
          <ac:chgData name="Deutschmann Joerg" userId="35d48aaa-cf23-4f25-be33-ec168ec966ae" providerId="ADAL" clId="{C1F467AA-84C9-4558-B147-06224A9DCC4A}" dt="2025-12-26T20:46:46.084" v="4399" actId="1076"/>
          <ac:spMkLst>
            <pc:docMk/>
            <pc:sldMk cId="231080726" sldId="287"/>
            <ac:spMk id="171" creationId="{6584C137-0DB1-796A-625B-72BD7E0D0F8A}"/>
          </ac:spMkLst>
        </pc:spChg>
        <pc:spChg chg="mod">
          <ac:chgData name="Deutschmann Joerg" userId="35d48aaa-cf23-4f25-be33-ec168ec966ae" providerId="ADAL" clId="{C1F467AA-84C9-4558-B147-06224A9DCC4A}" dt="2025-12-26T14:37:40.097" v="2038"/>
          <ac:spMkLst>
            <pc:docMk/>
            <pc:sldMk cId="231080726" sldId="287"/>
            <ac:spMk id="175" creationId="{BB4DFE52-B218-1D32-7950-A006011E9D54}"/>
          </ac:spMkLst>
        </pc:spChg>
        <pc:spChg chg="mod">
          <ac:chgData name="Deutschmann Joerg" userId="35d48aaa-cf23-4f25-be33-ec168ec966ae" providerId="ADAL" clId="{C1F467AA-84C9-4558-B147-06224A9DCC4A}" dt="2025-12-26T14:37:40.097" v="2038"/>
          <ac:spMkLst>
            <pc:docMk/>
            <pc:sldMk cId="231080726" sldId="287"/>
            <ac:spMk id="178" creationId="{27622303-716F-CBB0-70D6-F455E0E23093}"/>
          </ac:spMkLst>
        </pc:spChg>
        <pc:spChg chg="mod">
          <ac:chgData name="Deutschmann Joerg" userId="35d48aaa-cf23-4f25-be33-ec168ec966ae" providerId="ADAL" clId="{C1F467AA-84C9-4558-B147-06224A9DCC4A}" dt="2025-12-26T18:41:51.465" v="3968"/>
          <ac:spMkLst>
            <pc:docMk/>
            <pc:sldMk cId="231080726" sldId="287"/>
            <ac:spMk id="181" creationId="{D2630D23-12D1-7E34-504A-15C67C198E46}"/>
          </ac:spMkLst>
        </pc:spChg>
        <pc:spChg chg="mod">
          <ac:chgData name="Deutschmann Joerg" userId="35d48aaa-cf23-4f25-be33-ec168ec966ae" providerId="ADAL" clId="{C1F467AA-84C9-4558-B147-06224A9DCC4A}" dt="2025-12-26T18:41:51.465" v="3968"/>
          <ac:spMkLst>
            <pc:docMk/>
            <pc:sldMk cId="231080726" sldId="287"/>
            <ac:spMk id="184" creationId="{484D6D4C-F9D7-4F09-6062-4C146CE1A34F}"/>
          </ac:spMkLst>
        </pc:spChg>
        <pc:spChg chg="add mod ord">
          <ac:chgData name="Deutschmann Joerg" userId="35d48aaa-cf23-4f25-be33-ec168ec966ae" providerId="ADAL" clId="{C1F467AA-84C9-4558-B147-06224A9DCC4A}" dt="2025-12-26T21:46:18.292" v="5296" actId="14100"/>
          <ac:spMkLst>
            <pc:docMk/>
            <pc:sldMk cId="231080726" sldId="287"/>
            <ac:spMk id="192" creationId="{3A5A8845-13EF-EF89-12AD-849E4B3E426A}"/>
          </ac:spMkLst>
        </pc:spChg>
        <pc:spChg chg="add mod ord">
          <ac:chgData name="Deutschmann Joerg" userId="35d48aaa-cf23-4f25-be33-ec168ec966ae" providerId="ADAL" clId="{C1F467AA-84C9-4558-B147-06224A9DCC4A}" dt="2025-12-26T20:18:31.750" v="4237" actId="167"/>
          <ac:spMkLst>
            <pc:docMk/>
            <pc:sldMk cId="231080726" sldId="287"/>
            <ac:spMk id="209" creationId="{CD0891DA-6655-E242-3581-B2395344364E}"/>
          </ac:spMkLst>
        </pc:spChg>
        <pc:spChg chg="add mod ord">
          <ac:chgData name="Deutschmann Joerg" userId="35d48aaa-cf23-4f25-be33-ec168ec966ae" providerId="ADAL" clId="{C1F467AA-84C9-4558-B147-06224A9DCC4A}" dt="2025-12-26T20:18:31.750" v="4237" actId="167"/>
          <ac:spMkLst>
            <pc:docMk/>
            <pc:sldMk cId="231080726" sldId="287"/>
            <ac:spMk id="210" creationId="{E9C94F76-6823-7CE1-5155-A620C328B58D}"/>
          </ac:spMkLst>
        </pc:spChg>
        <pc:spChg chg="add mod ord">
          <ac:chgData name="Deutschmann Joerg" userId="35d48aaa-cf23-4f25-be33-ec168ec966ae" providerId="ADAL" clId="{C1F467AA-84C9-4558-B147-06224A9DCC4A}" dt="2025-12-26T20:18:31.750" v="4237" actId="167"/>
          <ac:spMkLst>
            <pc:docMk/>
            <pc:sldMk cId="231080726" sldId="287"/>
            <ac:spMk id="211" creationId="{1D956785-11A1-59C8-79CC-6163A0ADC29E}"/>
          </ac:spMkLst>
        </pc:spChg>
        <pc:spChg chg="add mod ord">
          <ac:chgData name="Deutschmann Joerg" userId="35d48aaa-cf23-4f25-be33-ec168ec966ae" providerId="ADAL" clId="{C1F467AA-84C9-4558-B147-06224A9DCC4A}" dt="2025-12-26T20:18:31.750" v="4237" actId="167"/>
          <ac:spMkLst>
            <pc:docMk/>
            <pc:sldMk cId="231080726" sldId="287"/>
            <ac:spMk id="212" creationId="{85A26F96-4B0D-2F39-AE3B-0DD22B6B107B}"/>
          </ac:spMkLst>
        </pc:spChg>
        <pc:spChg chg="add mod ord">
          <ac:chgData name="Deutschmann Joerg" userId="35d48aaa-cf23-4f25-be33-ec168ec966ae" providerId="ADAL" clId="{C1F467AA-84C9-4558-B147-06224A9DCC4A}" dt="2025-12-26T20:20:13.468" v="4249" actId="167"/>
          <ac:spMkLst>
            <pc:docMk/>
            <pc:sldMk cId="231080726" sldId="287"/>
            <ac:spMk id="213" creationId="{E9A1BDDC-D33A-56B0-3C73-99E8C47B8EBA}"/>
          </ac:spMkLst>
        </pc:spChg>
        <pc:spChg chg="add mod ord">
          <ac:chgData name="Deutschmann Joerg" userId="35d48aaa-cf23-4f25-be33-ec168ec966ae" providerId="ADAL" clId="{C1F467AA-84C9-4558-B147-06224A9DCC4A}" dt="2025-12-26T20:20:13.468" v="4249" actId="167"/>
          <ac:spMkLst>
            <pc:docMk/>
            <pc:sldMk cId="231080726" sldId="287"/>
            <ac:spMk id="214" creationId="{AEAD7DDF-6977-A989-9F93-567CCB523C68}"/>
          </ac:spMkLst>
        </pc:spChg>
        <pc:spChg chg="add mod ord">
          <ac:chgData name="Deutschmann Joerg" userId="35d48aaa-cf23-4f25-be33-ec168ec966ae" providerId="ADAL" clId="{C1F467AA-84C9-4558-B147-06224A9DCC4A}" dt="2025-12-26T20:20:13.468" v="4249" actId="167"/>
          <ac:spMkLst>
            <pc:docMk/>
            <pc:sldMk cId="231080726" sldId="287"/>
            <ac:spMk id="215" creationId="{7A3425F5-B2F2-0DC7-FF16-A2DAD599E2EB}"/>
          </ac:spMkLst>
        </pc:spChg>
        <pc:spChg chg="add mod ord">
          <ac:chgData name="Deutschmann Joerg" userId="35d48aaa-cf23-4f25-be33-ec168ec966ae" providerId="ADAL" clId="{C1F467AA-84C9-4558-B147-06224A9DCC4A}" dt="2025-12-26T20:20:13.468" v="4249" actId="167"/>
          <ac:spMkLst>
            <pc:docMk/>
            <pc:sldMk cId="231080726" sldId="287"/>
            <ac:spMk id="216" creationId="{E11714BA-963C-0D53-2FEB-8C81FDCB2A77}"/>
          </ac:spMkLst>
        </pc:spChg>
        <pc:spChg chg="add mod ord">
          <ac:chgData name="Deutschmann Joerg" userId="35d48aaa-cf23-4f25-be33-ec168ec966ae" providerId="ADAL" clId="{C1F467AA-84C9-4558-B147-06224A9DCC4A}" dt="2025-12-26T20:20:45.758" v="4255" actId="167"/>
          <ac:spMkLst>
            <pc:docMk/>
            <pc:sldMk cId="231080726" sldId="287"/>
            <ac:spMk id="217" creationId="{6DCA81BD-978C-9A88-BA4B-ED3DB007EC74}"/>
          </ac:spMkLst>
        </pc:spChg>
        <pc:spChg chg="add mod ord">
          <ac:chgData name="Deutschmann Joerg" userId="35d48aaa-cf23-4f25-be33-ec168ec966ae" providerId="ADAL" clId="{C1F467AA-84C9-4558-B147-06224A9DCC4A}" dt="2025-12-26T20:21:04.564" v="4259" actId="167"/>
          <ac:spMkLst>
            <pc:docMk/>
            <pc:sldMk cId="231080726" sldId="287"/>
            <ac:spMk id="218" creationId="{C1CB487A-E7FA-08EE-04B0-CBDC488AF7E3}"/>
          </ac:spMkLst>
        </pc:spChg>
        <pc:spChg chg="add mod ord">
          <ac:chgData name="Deutschmann Joerg" userId="35d48aaa-cf23-4f25-be33-ec168ec966ae" providerId="ADAL" clId="{C1F467AA-84C9-4558-B147-06224A9DCC4A}" dt="2025-12-26T20:21:04.564" v="4259" actId="167"/>
          <ac:spMkLst>
            <pc:docMk/>
            <pc:sldMk cId="231080726" sldId="287"/>
            <ac:spMk id="219" creationId="{063E1BF3-970F-F0EE-44B6-CC60136C69B1}"/>
          </ac:spMkLst>
        </pc:spChg>
        <pc:spChg chg="add mod">
          <ac:chgData name="Deutschmann Joerg" userId="35d48aaa-cf23-4f25-be33-ec168ec966ae" providerId="ADAL" clId="{C1F467AA-84C9-4558-B147-06224A9DCC4A}" dt="2025-12-26T21:30:30.342" v="5147" actId="20577"/>
          <ac:spMkLst>
            <pc:docMk/>
            <pc:sldMk cId="231080726" sldId="287"/>
            <ac:spMk id="228" creationId="{97C1442C-45D8-25E2-CEE2-353956214B1D}"/>
          </ac:spMkLst>
        </pc:spChg>
        <pc:spChg chg="add mod">
          <ac:chgData name="Deutschmann Joerg" userId="35d48aaa-cf23-4f25-be33-ec168ec966ae" providerId="ADAL" clId="{C1F467AA-84C9-4558-B147-06224A9DCC4A}" dt="2025-12-26T21:36:22.994" v="5268" actId="207"/>
          <ac:spMkLst>
            <pc:docMk/>
            <pc:sldMk cId="231080726" sldId="287"/>
            <ac:spMk id="230" creationId="{2BC90E27-4B76-AF53-3CDC-6A8A1362B92D}"/>
          </ac:spMkLst>
        </pc:spChg>
        <pc:spChg chg="add mod">
          <ac:chgData name="Deutschmann Joerg" userId="35d48aaa-cf23-4f25-be33-ec168ec966ae" providerId="ADAL" clId="{C1F467AA-84C9-4558-B147-06224A9DCC4A}" dt="2025-12-26T21:36:27.800" v="5269" actId="207"/>
          <ac:spMkLst>
            <pc:docMk/>
            <pc:sldMk cId="231080726" sldId="287"/>
            <ac:spMk id="231" creationId="{F1D26DCC-84CB-9491-9436-D81DE7904A35}"/>
          </ac:spMkLst>
        </pc:spChg>
        <pc:spChg chg="add mod">
          <ac:chgData name="Deutschmann Joerg" userId="35d48aaa-cf23-4f25-be33-ec168ec966ae" providerId="ADAL" clId="{C1F467AA-84C9-4558-B147-06224A9DCC4A}" dt="2025-12-26T21:36:36.700" v="5270" actId="207"/>
          <ac:spMkLst>
            <pc:docMk/>
            <pc:sldMk cId="231080726" sldId="287"/>
            <ac:spMk id="232" creationId="{E1866669-02A4-5D57-A184-21E17D7D248E}"/>
          </ac:spMkLst>
        </pc:spChg>
        <pc:spChg chg="mod">
          <ac:chgData name="Deutschmann Joerg" userId="35d48aaa-cf23-4f25-be33-ec168ec966ae" providerId="ADAL" clId="{C1F467AA-84C9-4558-B147-06224A9DCC4A}" dt="2025-12-26T10:54:10.813" v="1500"/>
          <ac:spMkLst>
            <pc:docMk/>
            <pc:sldMk cId="231080726" sldId="287"/>
            <ac:spMk id="254" creationId="{01645314-7667-5C4A-B30A-BF1E8EB09BDD}"/>
          </ac:spMkLst>
        </pc:spChg>
        <pc:spChg chg="mod">
          <ac:chgData name="Deutschmann Joerg" userId="35d48aaa-cf23-4f25-be33-ec168ec966ae" providerId="ADAL" clId="{C1F467AA-84C9-4558-B147-06224A9DCC4A}" dt="2025-12-26T10:54:10.813" v="1500"/>
          <ac:spMkLst>
            <pc:docMk/>
            <pc:sldMk cId="231080726" sldId="287"/>
            <ac:spMk id="255" creationId="{608991F3-844A-91D5-8859-B58F46B56B09}"/>
          </ac:spMkLst>
        </pc:spChg>
        <pc:spChg chg="add mod ord">
          <ac:chgData name="Deutschmann Joerg" userId="35d48aaa-cf23-4f25-be33-ec168ec966ae" providerId="ADAL" clId="{C1F467AA-84C9-4558-B147-06224A9DCC4A}" dt="2025-12-26T10:54:30.543" v="1503" actId="167"/>
          <ac:spMkLst>
            <pc:docMk/>
            <pc:sldMk cId="231080726" sldId="287"/>
            <ac:spMk id="256" creationId="{EA3241C8-1EAB-56B6-495A-A0D05CBD6FBA}"/>
          </ac:spMkLst>
        </pc:spChg>
        <pc:spChg chg="add mod ord">
          <ac:chgData name="Deutschmann Joerg" userId="35d48aaa-cf23-4f25-be33-ec168ec966ae" providerId="ADAL" clId="{C1F467AA-84C9-4558-B147-06224A9DCC4A}" dt="2025-12-26T10:54:30.543" v="1503" actId="167"/>
          <ac:spMkLst>
            <pc:docMk/>
            <pc:sldMk cId="231080726" sldId="287"/>
            <ac:spMk id="257" creationId="{86DF753C-25F0-1454-05FC-D16919AA7ADF}"/>
          </ac:spMkLst>
        </pc:spChg>
        <pc:spChg chg="mod">
          <ac:chgData name="Deutschmann Joerg" userId="35d48aaa-cf23-4f25-be33-ec168ec966ae" providerId="ADAL" clId="{C1F467AA-84C9-4558-B147-06224A9DCC4A}" dt="2025-12-26T14:33:24.821" v="2009"/>
          <ac:spMkLst>
            <pc:docMk/>
            <pc:sldMk cId="231080726" sldId="287"/>
            <ac:spMk id="465" creationId="{55895E63-38AC-23B0-FDA6-723722BDB185}"/>
          </ac:spMkLst>
        </pc:spChg>
        <pc:spChg chg="mod">
          <ac:chgData name="Deutschmann Joerg" userId="35d48aaa-cf23-4f25-be33-ec168ec966ae" providerId="ADAL" clId="{C1F467AA-84C9-4558-B147-06224A9DCC4A}" dt="2025-12-26T14:33:24.821" v="2009"/>
          <ac:spMkLst>
            <pc:docMk/>
            <pc:sldMk cId="231080726" sldId="287"/>
            <ac:spMk id="466" creationId="{8F5E3E56-436D-D457-4F33-BB3620E5CB46}"/>
          </ac:spMkLst>
        </pc:spChg>
        <pc:spChg chg="mod">
          <ac:chgData name="Deutschmann Joerg" userId="35d48aaa-cf23-4f25-be33-ec168ec966ae" providerId="ADAL" clId="{C1F467AA-84C9-4558-B147-06224A9DCC4A}" dt="2025-12-26T14:33:24.821" v="2009"/>
          <ac:spMkLst>
            <pc:docMk/>
            <pc:sldMk cId="231080726" sldId="287"/>
            <ac:spMk id="474" creationId="{5CBAC6E5-D1F3-977D-C103-B8916EA2DBCC}"/>
          </ac:spMkLst>
        </pc:spChg>
        <pc:spChg chg="mod">
          <ac:chgData name="Deutschmann Joerg" userId="35d48aaa-cf23-4f25-be33-ec168ec966ae" providerId="ADAL" clId="{C1F467AA-84C9-4558-B147-06224A9DCC4A}" dt="2025-12-26T14:33:24.821" v="2009"/>
          <ac:spMkLst>
            <pc:docMk/>
            <pc:sldMk cId="231080726" sldId="287"/>
            <ac:spMk id="475" creationId="{51E169E8-606B-090A-E46B-664C8E065A09}"/>
          </ac:spMkLst>
        </pc:spChg>
        <pc:spChg chg="mod">
          <ac:chgData name="Deutschmann Joerg" userId="35d48aaa-cf23-4f25-be33-ec168ec966ae" providerId="ADAL" clId="{C1F467AA-84C9-4558-B147-06224A9DCC4A}" dt="2025-12-26T14:36:44.979" v="2024"/>
          <ac:spMkLst>
            <pc:docMk/>
            <pc:sldMk cId="231080726" sldId="287"/>
            <ac:spMk id="478" creationId="{D75D0403-F90E-643A-B4CE-3A22C3A3E7D4}"/>
          </ac:spMkLst>
        </pc:spChg>
        <pc:spChg chg="mod">
          <ac:chgData name="Deutschmann Joerg" userId="35d48aaa-cf23-4f25-be33-ec168ec966ae" providerId="ADAL" clId="{C1F467AA-84C9-4558-B147-06224A9DCC4A}" dt="2025-12-26T14:36:44.979" v="2024"/>
          <ac:spMkLst>
            <pc:docMk/>
            <pc:sldMk cId="231080726" sldId="287"/>
            <ac:spMk id="479" creationId="{C5A707A4-98A6-05AB-4182-EC41211E791D}"/>
          </ac:spMkLst>
        </pc:spChg>
        <pc:spChg chg="mod">
          <ac:chgData name="Deutschmann Joerg" userId="35d48aaa-cf23-4f25-be33-ec168ec966ae" providerId="ADAL" clId="{C1F467AA-84C9-4558-B147-06224A9DCC4A}" dt="2025-12-26T14:36:44.979" v="2024"/>
          <ac:spMkLst>
            <pc:docMk/>
            <pc:sldMk cId="231080726" sldId="287"/>
            <ac:spMk id="487" creationId="{444D867F-9870-FFA7-7D2C-C830B6E25030}"/>
          </ac:spMkLst>
        </pc:spChg>
        <pc:spChg chg="mod">
          <ac:chgData name="Deutschmann Joerg" userId="35d48aaa-cf23-4f25-be33-ec168ec966ae" providerId="ADAL" clId="{C1F467AA-84C9-4558-B147-06224A9DCC4A}" dt="2025-12-26T14:36:44.979" v="2024"/>
          <ac:spMkLst>
            <pc:docMk/>
            <pc:sldMk cId="231080726" sldId="287"/>
            <ac:spMk id="488" creationId="{14D7923F-7FA6-7A5F-168E-C2A16FFD41C3}"/>
          </ac:spMkLst>
        </pc:spChg>
        <pc:spChg chg="mod">
          <ac:chgData name="Deutschmann Joerg" userId="35d48aaa-cf23-4f25-be33-ec168ec966ae" providerId="ADAL" clId="{C1F467AA-84C9-4558-B147-06224A9DCC4A}" dt="2025-12-26T14:37:17.244" v="2030"/>
          <ac:spMkLst>
            <pc:docMk/>
            <pc:sldMk cId="231080726" sldId="287"/>
            <ac:spMk id="492" creationId="{6F0F8075-FE2A-2604-41B6-EBCDB81282D7}"/>
          </ac:spMkLst>
        </pc:spChg>
        <pc:spChg chg="mod">
          <ac:chgData name="Deutschmann Joerg" userId="35d48aaa-cf23-4f25-be33-ec168ec966ae" providerId="ADAL" clId="{C1F467AA-84C9-4558-B147-06224A9DCC4A}" dt="2025-12-26T14:37:17.244" v="2030"/>
          <ac:spMkLst>
            <pc:docMk/>
            <pc:sldMk cId="231080726" sldId="287"/>
            <ac:spMk id="493" creationId="{261BC8CB-26BB-6197-1F00-E541ED30DB1B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00" creationId="{35EF6CAD-82C9-2EE1-4B11-630E806A902B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01" creationId="{4E4DFF8E-1928-22C7-EB00-7EF4F8C78E83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04" creationId="{2CE071A6-2AAF-DB31-4D6A-DB0CB0A863DD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09" creationId="{3DB92D5A-58FD-3197-954D-E4EDB637986E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24" creationId="{E7B24073-184E-CBE6-393F-5062BDAF1904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27" creationId="{8B66B053-E132-F47F-3762-E5295877350F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32" creationId="{A6252905-7847-696F-E92F-1A0A820A167E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44" creationId="{F526E4CE-E264-F146-1C5B-2393D15BA61F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45" creationId="{85280CE5-5C91-23A5-A46E-4501CF239F60}"/>
          </ac:spMkLst>
        </pc:spChg>
        <pc:spChg chg="mod">
          <ac:chgData name="Deutschmann Joerg" userId="35d48aaa-cf23-4f25-be33-ec168ec966ae" providerId="ADAL" clId="{C1F467AA-84C9-4558-B147-06224A9DCC4A}" dt="2025-12-26T11:00:59.483" v="1608" actId="27803"/>
          <ac:spMkLst>
            <pc:docMk/>
            <pc:sldMk cId="231080726" sldId="287"/>
            <ac:spMk id="546" creationId="{4D1E73E8-DD25-27EB-868E-2CE3D7A11864}"/>
          </ac:spMkLst>
        </pc:spChg>
        <pc:spChg chg="mod">
          <ac:chgData name="Deutschmann Joerg" userId="35d48aaa-cf23-4f25-be33-ec168ec966ae" providerId="ADAL" clId="{C1F467AA-84C9-4558-B147-06224A9DCC4A}" dt="2025-12-26T14:37:40.097" v="2038"/>
          <ac:spMkLst>
            <pc:docMk/>
            <pc:sldMk cId="231080726" sldId="287"/>
            <ac:spMk id="570" creationId="{6C187EA2-863C-5AD8-DEC3-45B9558FE858}"/>
          </ac:spMkLst>
        </pc:spChg>
        <pc:spChg chg="mod">
          <ac:chgData name="Deutschmann Joerg" userId="35d48aaa-cf23-4f25-be33-ec168ec966ae" providerId="ADAL" clId="{C1F467AA-84C9-4558-B147-06224A9DCC4A}" dt="2025-12-26T14:37:40.097" v="2038"/>
          <ac:spMkLst>
            <pc:docMk/>
            <pc:sldMk cId="231080726" sldId="287"/>
            <ac:spMk id="571" creationId="{19D91081-84A8-D4FC-B217-12B3837EC45D}"/>
          </ac:spMkLst>
        </pc:spChg>
        <pc:spChg chg="mod">
          <ac:chgData name="Deutschmann Joerg" userId="35d48aaa-cf23-4f25-be33-ec168ec966ae" providerId="ADAL" clId="{C1F467AA-84C9-4558-B147-06224A9DCC4A}" dt="2025-12-26T11:01:18.121" v="1611"/>
          <ac:spMkLst>
            <pc:docMk/>
            <pc:sldMk cId="231080726" sldId="287"/>
            <ac:spMk id="573" creationId="{4E40AF05-9C16-2449-19CE-F714EDA29DC2}"/>
          </ac:spMkLst>
        </pc:spChg>
        <pc:spChg chg="mod">
          <ac:chgData name="Deutschmann Joerg" userId="35d48aaa-cf23-4f25-be33-ec168ec966ae" providerId="ADAL" clId="{C1F467AA-84C9-4558-B147-06224A9DCC4A}" dt="2025-12-26T11:01:18.121" v="1611"/>
          <ac:spMkLst>
            <pc:docMk/>
            <pc:sldMk cId="231080726" sldId="287"/>
            <ac:spMk id="575" creationId="{F62C691A-FE40-F4C7-9DDA-D4E31340701D}"/>
          </ac:spMkLst>
        </pc:spChg>
        <pc:spChg chg="mod">
          <ac:chgData name="Deutschmann Joerg" userId="35d48aaa-cf23-4f25-be33-ec168ec966ae" providerId="ADAL" clId="{C1F467AA-84C9-4558-B147-06224A9DCC4A}" dt="2025-12-26T11:01:18.121" v="1611"/>
          <ac:spMkLst>
            <pc:docMk/>
            <pc:sldMk cId="231080726" sldId="287"/>
            <ac:spMk id="576" creationId="{2AF8B9C7-CE9B-12C7-A68E-467884ACAE95}"/>
          </ac:spMkLst>
        </pc:spChg>
        <pc:spChg chg="mod">
          <ac:chgData name="Deutschmann Joerg" userId="35d48aaa-cf23-4f25-be33-ec168ec966ae" providerId="ADAL" clId="{C1F467AA-84C9-4558-B147-06224A9DCC4A}" dt="2025-12-26T11:01:18.121" v="1611"/>
          <ac:spMkLst>
            <pc:docMk/>
            <pc:sldMk cId="231080726" sldId="287"/>
            <ac:spMk id="577" creationId="{E599D357-E8CF-0462-E9B5-AD89AA408DBF}"/>
          </ac:spMkLst>
        </pc:spChg>
        <pc:spChg chg="mod">
          <ac:chgData name="Deutschmann Joerg" userId="35d48aaa-cf23-4f25-be33-ec168ec966ae" providerId="ADAL" clId="{C1F467AA-84C9-4558-B147-06224A9DCC4A}" dt="2025-12-26T11:01:18.121" v="1611"/>
          <ac:spMkLst>
            <pc:docMk/>
            <pc:sldMk cId="231080726" sldId="287"/>
            <ac:spMk id="578" creationId="{5DF16325-2F49-3598-9D71-6606CAC0D935}"/>
          </ac:spMkLst>
        </pc:spChg>
        <pc:spChg chg="mod">
          <ac:chgData name="Deutschmann Joerg" userId="35d48aaa-cf23-4f25-be33-ec168ec966ae" providerId="ADAL" clId="{C1F467AA-84C9-4558-B147-06224A9DCC4A}" dt="2025-12-26T11:01:18.121" v="1611"/>
          <ac:spMkLst>
            <pc:docMk/>
            <pc:sldMk cId="231080726" sldId="287"/>
            <ac:spMk id="581" creationId="{D3C3F8C7-EB5E-915C-0E6A-E8E8713601A1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587" creationId="{5B8A6810-E0BE-2266-04B9-BE956C66EDF5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590" creationId="{656B7FAE-2748-1F39-D951-83A5423FA218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593" creationId="{62806FDF-D535-5B37-AA08-BFDE130688B3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595" creationId="{344AAFF2-795A-E37B-0F5A-99F181A38CC6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597" creationId="{2DF4B899-4DB8-19EC-7522-C59D5069137B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599" creationId="{4F829446-0016-86C2-6A71-1860AEA21835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600" creationId="{B2552C5E-2312-E09E-AA20-F8ACC750FAE3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601" creationId="{2EF1424C-3641-F799-7F45-DAAE863016FF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604" creationId="{0FBB21F0-B74B-5472-05CE-3B4691BCB39F}"/>
          </ac:spMkLst>
        </pc:spChg>
        <pc:spChg chg="mod">
          <ac:chgData name="Deutschmann Joerg" userId="35d48aaa-cf23-4f25-be33-ec168ec966ae" providerId="ADAL" clId="{C1F467AA-84C9-4558-B147-06224A9DCC4A}" dt="2025-12-26T11:02:02.987" v="1621"/>
          <ac:spMkLst>
            <pc:docMk/>
            <pc:sldMk cId="231080726" sldId="287"/>
            <ac:spMk id="607" creationId="{94D72BE9-4E92-78BA-AC22-83A01C1CE0A4}"/>
          </ac:spMkLst>
        </pc:spChg>
        <pc:spChg chg="mod">
          <ac:chgData name="Deutschmann Joerg" userId="35d48aaa-cf23-4f25-be33-ec168ec966ae" providerId="ADAL" clId="{C1F467AA-84C9-4558-B147-06224A9DCC4A}" dt="2025-12-26T11:02:29.271" v="1627"/>
          <ac:spMkLst>
            <pc:docMk/>
            <pc:sldMk cId="231080726" sldId="287"/>
            <ac:spMk id="618" creationId="{7CE90809-2FE2-5A0B-92F8-E2A0FF692211}"/>
          </ac:spMkLst>
        </pc:spChg>
        <pc:spChg chg="mod">
          <ac:chgData name="Deutschmann Joerg" userId="35d48aaa-cf23-4f25-be33-ec168ec966ae" providerId="ADAL" clId="{C1F467AA-84C9-4558-B147-06224A9DCC4A}" dt="2025-12-26T18:41:51.465" v="3968"/>
          <ac:spMkLst>
            <pc:docMk/>
            <pc:sldMk cId="231080726" sldId="287"/>
            <ac:spMk id="619" creationId="{611BDF00-E059-39FE-A826-050CE4122B91}"/>
          </ac:spMkLst>
        </pc:spChg>
        <pc:spChg chg="mod">
          <ac:chgData name="Deutschmann Joerg" userId="35d48aaa-cf23-4f25-be33-ec168ec966ae" providerId="ADAL" clId="{C1F467AA-84C9-4558-B147-06224A9DCC4A}" dt="2025-12-26T18:41:51.465" v="3968"/>
          <ac:spMkLst>
            <pc:docMk/>
            <pc:sldMk cId="231080726" sldId="287"/>
            <ac:spMk id="620" creationId="{BE22F61B-CC66-D590-2C0E-DDA7C065FBDC}"/>
          </ac:spMkLst>
        </pc:spChg>
        <pc:spChg chg="mod">
          <ac:chgData name="Deutschmann Joerg" userId="35d48aaa-cf23-4f25-be33-ec168ec966ae" providerId="ADAL" clId="{C1F467AA-84C9-4558-B147-06224A9DCC4A}" dt="2025-12-26T11:02:29.271" v="1627"/>
          <ac:spMkLst>
            <pc:docMk/>
            <pc:sldMk cId="231080726" sldId="287"/>
            <ac:spMk id="621" creationId="{78151B01-6274-3375-108B-97DEE975EAE9}"/>
          </ac:spMkLst>
        </pc:spChg>
        <pc:spChg chg="add mod ord">
          <ac:chgData name="Deutschmann Joerg" userId="35d48aaa-cf23-4f25-be33-ec168ec966ae" providerId="ADAL" clId="{C1F467AA-84C9-4558-B147-06224A9DCC4A}" dt="2025-12-26T21:45:38.375" v="5278" actId="113"/>
          <ac:spMkLst>
            <pc:docMk/>
            <pc:sldMk cId="231080726" sldId="287"/>
            <ac:spMk id="627" creationId="{FDAB02FB-D827-6358-C78A-5F4B6E8BF435}"/>
          </ac:spMkLst>
        </pc:spChg>
        <pc:spChg chg="mod">
          <ac:chgData name="Deutschmann Joerg" userId="35d48aaa-cf23-4f25-be33-ec168ec966ae" providerId="ADAL" clId="{C1F467AA-84C9-4558-B147-06224A9DCC4A}" dt="2025-12-26T11:02:29.271" v="1627"/>
          <ac:spMkLst>
            <pc:docMk/>
            <pc:sldMk cId="231080726" sldId="287"/>
            <ac:spMk id="629" creationId="{8BA95FF1-C8AB-4975-CD7E-01EBECCCD752}"/>
          </ac:spMkLst>
        </pc:spChg>
        <pc:spChg chg="mod">
          <ac:chgData name="Deutschmann Joerg" userId="35d48aaa-cf23-4f25-be33-ec168ec966ae" providerId="ADAL" clId="{C1F467AA-84C9-4558-B147-06224A9DCC4A}" dt="2025-12-26T11:02:29.271" v="1627"/>
          <ac:spMkLst>
            <pc:docMk/>
            <pc:sldMk cId="231080726" sldId="287"/>
            <ac:spMk id="632" creationId="{2CFFA19C-71DC-6A16-66D8-184BD24EDB51}"/>
          </ac:spMkLst>
        </pc:spChg>
        <pc:spChg chg="mod">
          <ac:chgData name="Deutschmann Joerg" userId="35d48aaa-cf23-4f25-be33-ec168ec966ae" providerId="ADAL" clId="{C1F467AA-84C9-4558-B147-06224A9DCC4A}" dt="2025-12-26T11:02:29.271" v="1627"/>
          <ac:spMkLst>
            <pc:docMk/>
            <pc:sldMk cId="231080726" sldId="287"/>
            <ac:spMk id="634" creationId="{EF858D48-7AAE-AF5C-7817-3D9433C72256}"/>
          </ac:spMkLst>
        </pc:spChg>
        <pc:spChg chg="mod">
          <ac:chgData name="Deutschmann Joerg" userId="35d48aaa-cf23-4f25-be33-ec168ec966ae" providerId="ADAL" clId="{C1F467AA-84C9-4558-B147-06224A9DCC4A}" dt="2025-12-26T11:02:29.271" v="1627"/>
          <ac:spMkLst>
            <pc:docMk/>
            <pc:sldMk cId="231080726" sldId="287"/>
            <ac:spMk id="637" creationId="{9A90DC6F-B266-CB5B-ACB7-CFFCF05B4AA5}"/>
          </ac:spMkLst>
        </pc:spChg>
        <pc:spChg chg="mod">
          <ac:chgData name="Deutschmann Joerg" userId="35d48aaa-cf23-4f25-be33-ec168ec966ae" providerId="ADAL" clId="{C1F467AA-84C9-4558-B147-06224A9DCC4A}" dt="2025-12-26T11:02:29.271" v="1627"/>
          <ac:spMkLst>
            <pc:docMk/>
            <pc:sldMk cId="231080726" sldId="287"/>
            <ac:spMk id="638" creationId="{F0433BD7-C722-D55A-D5AF-7B62A28F0395}"/>
          </ac:spMkLst>
        </pc:spChg>
        <pc:spChg chg="add mod ord">
          <ac:chgData name="Deutschmann Joerg" userId="35d48aaa-cf23-4f25-be33-ec168ec966ae" providerId="ADAL" clId="{C1F467AA-84C9-4558-B147-06224A9DCC4A}" dt="2025-12-26T18:45:04.955" v="3996" actId="166"/>
          <ac:spMkLst>
            <pc:docMk/>
            <pc:sldMk cId="231080726" sldId="287"/>
            <ac:spMk id="646" creationId="{39C6B3F2-F30B-BA0B-AE40-9F21181B8DD3}"/>
          </ac:spMkLst>
        </pc:spChg>
        <pc:spChg chg="add del mod ord">
          <ac:chgData name="Deutschmann Joerg" userId="35d48aaa-cf23-4f25-be33-ec168ec966ae" providerId="ADAL" clId="{C1F467AA-84C9-4558-B147-06224A9DCC4A}" dt="2025-12-26T18:45:04.955" v="3996" actId="166"/>
          <ac:spMkLst>
            <pc:docMk/>
            <pc:sldMk cId="231080726" sldId="287"/>
            <ac:spMk id="667" creationId="{2BA9877D-7CC4-B729-0C32-4AC3C47C9F97}"/>
          </ac:spMkLst>
        </pc:spChg>
        <pc:spChg chg="add mod ord">
          <ac:chgData name="Deutschmann Joerg" userId="35d48aaa-cf23-4f25-be33-ec168ec966ae" providerId="ADAL" clId="{C1F467AA-84C9-4558-B147-06224A9DCC4A}" dt="2025-12-26T18:45:04.955" v="3996" actId="166"/>
          <ac:spMkLst>
            <pc:docMk/>
            <pc:sldMk cId="231080726" sldId="287"/>
            <ac:spMk id="668" creationId="{425E6733-DC2D-4F61-6709-92F216F7F259}"/>
          </ac:spMkLst>
        </pc:spChg>
        <pc:spChg chg="add mod ord">
          <ac:chgData name="Deutschmann Joerg" userId="35d48aaa-cf23-4f25-be33-ec168ec966ae" providerId="ADAL" clId="{C1F467AA-84C9-4558-B147-06224A9DCC4A}" dt="2025-12-26T18:45:04.955" v="3996" actId="166"/>
          <ac:spMkLst>
            <pc:docMk/>
            <pc:sldMk cId="231080726" sldId="287"/>
            <ac:spMk id="669" creationId="{9F160DF0-EB6D-65B6-20B4-7B0D62D47C3A}"/>
          </ac:spMkLst>
        </pc:spChg>
        <pc:spChg chg="add mod">
          <ac:chgData name="Deutschmann Joerg" userId="35d48aaa-cf23-4f25-be33-ec168ec966ae" providerId="ADAL" clId="{C1F467AA-84C9-4558-B147-06224A9DCC4A}" dt="2025-12-28T09:07:48.171" v="6876" actId="1076"/>
          <ac:spMkLst>
            <pc:docMk/>
            <pc:sldMk cId="231080726" sldId="287"/>
            <ac:spMk id="675" creationId="{2E709E81-F061-8444-9ABE-4CF376510E20}"/>
          </ac:spMkLst>
        </pc:spChg>
        <pc:grpChg chg="add mod">
          <ac:chgData name="Deutschmann Joerg" userId="35d48aaa-cf23-4f25-be33-ec168ec966ae" providerId="ADAL" clId="{C1F467AA-84C9-4558-B147-06224A9DCC4A}" dt="2025-12-26T18:32:41.134" v="3810" actId="1076"/>
          <ac:grpSpMkLst>
            <pc:docMk/>
            <pc:sldMk cId="231080726" sldId="287"/>
            <ac:grpSpMk id="52" creationId="{013D500F-5432-843D-3696-4022F054F7B1}"/>
          </ac:grpSpMkLst>
        </pc:grpChg>
        <pc:grpChg chg="mod ord">
          <ac:chgData name="Deutschmann Joerg" userId="35d48aaa-cf23-4f25-be33-ec168ec966ae" providerId="ADAL" clId="{C1F467AA-84C9-4558-B147-06224A9DCC4A}" dt="2025-12-26T18:45:04.955" v="3996" actId="166"/>
          <ac:grpSpMkLst>
            <pc:docMk/>
            <pc:sldMk cId="231080726" sldId="287"/>
            <ac:grpSpMk id="54" creationId="{7AF82ACE-66F8-6C20-5326-9598118F30CF}"/>
          </ac:grpSpMkLst>
        </pc:grpChg>
        <pc:grpChg chg="add mod">
          <ac:chgData name="Deutschmann Joerg" userId="35d48aaa-cf23-4f25-be33-ec168ec966ae" providerId="ADAL" clId="{C1F467AA-84C9-4558-B147-06224A9DCC4A}" dt="2025-12-24T10:27:49.218" v="1172" actId="1076"/>
          <ac:grpSpMkLst>
            <pc:docMk/>
            <pc:sldMk cId="231080726" sldId="287"/>
            <ac:grpSpMk id="97" creationId="{4B534DD1-3E7E-BFB5-1D73-A620E53BB8C2}"/>
          </ac:grpSpMkLst>
        </pc:grpChg>
        <pc:grpChg chg="add mod">
          <ac:chgData name="Deutschmann Joerg" userId="35d48aaa-cf23-4f25-be33-ec168ec966ae" providerId="ADAL" clId="{C1F467AA-84C9-4558-B147-06224A9DCC4A}" dt="2025-12-26T18:41:55.314" v="3969" actId="1076"/>
          <ac:grpSpMkLst>
            <pc:docMk/>
            <pc:sldMk cId="231080726" sldId="287"/>
            <ac:grpSpMk id="123" creationId="{362C633A-1C70-15FF-3BC3-FCC86A6F5140}"/>
          </ac:grpSpMkLst>
        </pc:grpChg>
        <pc:grpChg chg="add mod ord">
          <ac:chgData name="Deutschmann Joerg" userId="35d48aaa-cf23-4f25-be33-ec168ec966ae" providerId="ADAL" clId="{C1F467AA-84C9-4558-B147-06224A9DCC4A}" dt="2025-12-26T10:54:30.543" v="1503" actId="167"/>
          <ac:grpSpMkLst>
            <pc:docMk/>
            <pc:sldMk cId="231080726" sldId="287"/>
            <ac:grpSpMk id="253" creationId="{39292866-7516-67E1-3C56-116D3BD4B2E2}"/>
          </ac:grpSpMkLst>
        </pc:grpChg>
        <pc:grpChg chg="add mod">
          <ac:chgData name="Deutschmann Joerg" userId="35d48aaa-cf23-4f25-be33-ec168ec966ae" providerId="ADAL" clId="{C1F467AA-84C9-4558-B147-06224A9DCC4A}" dt="2025-12-26T14:34:48.417" v="2018" actId="1076"/>
          <ac:grpSpMkLst>
            <pc:docMk/>
            <pc:sldMk cId="231080726" sldId="287"/>
            <ac:grpSpMk id="464" creationId="{FC88A3B1-E089-2803-30CE-E98A40350EF0}"/>
          </ac:grpSpMkLst>
        </pc:grpChg>
        <pc:grpChg chg="add mod">
          <ac:chgData name="Deutschmann Joerg" userId="35d48aaa-cf23-4f25-be33-ec168ec966ae" providerId="ADAL" clId="{C1F467AA-84C9-4558-B147-06224A9DCC4A}" dt="2025-12-26T18:21:44.968" v="3735" actId="1076"/>
          <ac:grpSpMkLst>
            <pc:docMk/>
            <pc:sldMk cId="231080726" sldId="287"/>
            <ac:grpSpMk id="477" creationId="{D4DBBDC3-8BF4-1E5E-E4DF-23D45903B797}"/>
          </ac:grpSpMkLst>
        </pc:grpChg>
        <pc:grpChg chg="add mod">
          <ac:chgData name="Deutschmann Joerg" userId="35d48aaa-cf23-4f25-be33-ec168ec966ae" providerId="ADAL" clId="{C1F467AA-84C9-4558-B147-06224A9DCC4A}" dt="2025-12-26T18:26:35.433" v="3782" actId="1076"/>
          <ac:grpSpMkLst>
            <pc:docMk/>
            <pc:sldMk cId="231080726" sldId="287"/>
            <ac:grpSpMk id="491" creationId="{E8E5B8DB-F862-8F11-F6AC-677330423617}"/>
          </ac:grpSpMkLst>
        </pc:grpChg>
        <pc:grpChg chg="mod">
          <ac:chgData name="Deutschmann Joerg" userId="35d48aaa-cf23-4f25-be33-ec168ec966ae" providerId="ADAL" clId="{C1F467AA-84C9-4558-B147-06224A9DCC4A}" dt="2025-12-26T11:01:12.922" v="1610" actId="1076"/>
          <ac:grpSpMkLst>
            <pc:docMk/>
            <pc:sldMk cId="231080726" sldId="287"/>
            <ac:grpSpMk id="496" creationId="{296A194A-99BD-DAC8-C760-C4C3308C30E4}"/>
          </ac:grpSpMkLst>
        </pc:grpChg>
        <pc:grpChg chg="mod">
          <ac:chgData name="Deutschmann Joerg" userId="35d48aaa-cf23-4f25-be33-ec168ec966ae" providerId="ADAL" clId="{C1F467AA-84C9-4558-B147-06224A9DCC4A}" dt="2025-12-26T11:01:54.381" v="1620" actId="1076"/>
          <ac:grpSpMkLst>
            <pc:docMk/>
            <pc:sldMk cId="231080726" sldId="287"/>
            <ac:grpSpMk id="551" creationId="{0DEBB708-9BBB-3D78-7BD8-D809004AD318}"/>
          </ac:grpSpMkLst>
        </pc:grpChg>
        <pc:grpChg chg="add mod">
          <ac:chgData name="Deutschmann Joerg" userId="35d48aaa-cf23-4f25-be33-ec168ec966ae" providerId="ADAL" clId="{C1F467AA-84C9-4558-B147-06224A9DCC4A}" dt="2025-12-26T18:22:22.836" v="3747" actId="1076"/>
          <ac:grpSpMkLst>
            <pc:docMk/>
            <pc:sldMk cId="231080726" sldId="287"/>
            <ac:grpSpMk id="569" creationId="{80F3DEBD-D4FF-47D1-B631-0D0EFD8651D2}"/>
          </ac:grpSpMkLst>
        </pc:grpChg>
        <pc:grpChg chg="mod">
          <ac:chgData name="Deutschmann Joerg" userId="35d48aaa-cf23-4f25-be33-ec168ec966ae" providerId="ADAL" clId="{C1F467AA-84C9-4558-B147-06224A9DCC4A}" dt="2025-12-26T11:02:13.535" v="1625" actId="1076"/>
          <ac:grpSpMkLst>
            <pc:docMk/>
            <pc:sldMk cId="231080726" sldId="287"/>
            <ac:grpSpMk id="584" creationId="{614812D7-30A4-77DD-CCDC-DC87DB8B688D}"/>
          </ac:grpSpMkLst>
        </pc:grpChg>
        <pc:grpChg chg="mod">
          <ac:chgData name="Deutschmann Joerg" userId="35d48aaa-cf23-4f25-be33-ec168ec966ae" providerId="ADAL" clId="{C1F467AA-84C9-4558-B147-06224A9DCC4A}" dt="2025-12-26T11:02:35.423" v="1630" actId="1076"/>
          <ac:grpSpMkLst>
            <pc:docMk/>
            <pc:sldMk cId="231080726" sldId="287"/>
            <ac:grpSpMk id="612" creationId="{CD5B3D87-80B9-8DCA-166C-0414C34B5370}"/>
          </ac:grpSpMkLst>
        </pc:grpChg>
        <pc:picChg chg="mod">
          <ac:chgData name="Deutschmann Joerg" userId="35d48aaa-cf23-4f25-be33-ec168ec966ae" providerId="ADAL" clId="{C1F467AA-84C9-4558-B147-06224A9DCC4A}" dt="2025-12-26T18:49:08.031" v="4028" actId="1038"/>
          <ac:picMkLst>
            <pc:docMk/>
            <pc:sldMk cId="231080726" sldId="287"/>
            <ac:picMk id="2" creationId="{49A59F1E-E556-1B1A-31E0-BA17D28DB6DF}"/>
          </ac:picMkLst>
        </pc:picChg>
        <pc:picChg chg="mod">
          <ac:chgData name="Deutschmann Joerg" userId="35d48aaa-cf23-4f25-be33-ec168ec966ae" providerId="ADAL" clId="{C1F467AA-84C9-4558-B147-06224A9DCC4A}" dt="2025-12-26T18:49:08.031" v="4028" actId="1038"/>
          <ac:picMkLst>
            <pc:docMk/>
            <pc:sldMk cId="231080726" sldId="287"/>
            <ac:picMk id="3" creationId="{AD502539-643E-FF63-AB72-D954331D620F}"/>
          </ac:picMkLst>
        </pc:picChg>
        <pc:picChg chg="mod">
          <ac:chgData name="Deutschmann Joerg" userId="35d48aaa-cf23-4f25-be33-ec168ec966ae" providerId="ADAL" clId="{C1F467AA-84C9-4558-B147-06224A9DCC4A}" dt="2025-12-26T18:48:55.634" v="4024" actId="14100"/>
          <ac:picMkLst>
            <pc:docMk/>
            <pc:sldMk cId="231080726" sldId="287"/>
            <ac:picMk id="4" creationId="{25FB8562-3038-37AF-59E4-7884981443F2}"/>
          </ac:picMkLst>
        </pc:picChg>
        <pc:picChg chg="add mod">
          <ac:chgData name="Deutschmann Joerg" userId="35d48aaa-cf23-4f25-be33-ec168ec966ae" providerId="ADAL" clId="{C1F467AA-84C9-4558-B147-06224A9DCC4A}" dt="2025-12-26T18:33:29.883" v="3816" actId="14100"/>
          <ac:picMkLst>
            <pc:docMk/>
            <pc:sldMk cId="231080726" sldId="287"/>
            <ac:picMk id="22" creationId="{2B0533E4-7804-AAE5-C241-DE3748FC1B21}"/>
          </ac:picMkLst>
        </pc:picChg>
        <pc:picChg chg="mod">
          <ac:chgData name="Deutschmann Joerg" userId="35d48aaa-cf23-4f25-be33-ec168ec966ae" providerId="ADAL" clId="{C1F467AA-84C9-4558-B147-06224A9DCC4A}" dt="2025-12-26T20:21:28.585" v="4263" actId="1076"/>
          <ac:picMkLst>
            <pc:docMk/>
            <pc:sldMk cId="231080726" sldId="287"/>
            <ac:picMk id="43" creationId="{264CAF93-BAC0-380C-9CF1-E101C65E6446}"/>
          </ac:picMkLst>
        </pc:picChg>
        <pc:picChg chg="add del mod ord topLvl">
          <ac:chgData name="Deutschmann Joerg" userId="35d48aaa-cf23-4f25-be33-ec168ec966ae" providerId="ADAL" clId="{C1F467AA-84C9-4558-B147-06224A9DCC4A}" dt="2025-12-26T20:47:20.209" v="4402" actId="1037"/>
          <ac:picMkLst>
            <pc:docMk/>
            <pc:sldMk cId="231080726" sldId="287"/>
            <ac:picMk id="67" creationId="{CF474870-4588-DD6F-B54C-6AC71BC9F8C5}"/>
          </ac:picMkLst>
        </pc:picChg>
        <pc:picChg chg="add mod ord">
          <ac:chgData name="Deutschmann Joerg" userId="35d48aaa-cf23-4f25-be33-ec168ec966ae" providerId="ADAL" clId="{C1F467AA-84C9-4558-B147-06224A9DCC4A}" dt="2025-12-26T18:38:38.789" v="3935" actId="167"/>
          <ac:picMkLst>
            <pc:docMk/>
            <pc:sldMk cId="231080726" sldId="287"/>
            <ac:picMk id="94" creationId="{F207ED4E-5233-F9E4-972F-E5D22E8494D3}"/>
          </ac:picMkLst>
        </pc:picChg>
        <pc:picChg chg="add mod">
          <ac:chgData name="Deutschmann Joerg" userId="35d48aaa-cf23-4f25-be33-ec168ec966ae" providerId="ADAL" clId="{C1F467AA-84C9-4558-B147-06224A9DCC4A}" dt="2025-12-26T20:21:27.518" v="4262" actId="1076"/>
          <ac:picMkLst>
            <pc:docMk/>
            <pc:sldMk cId="231080726" sldId="287"/>
            <ac:picMk id="125" creationId="{C3F93BD1-6C34-096B-D8FE-84E55EE76CCE}"/>
          </ac:picMkLst>
        </pc:picChg>
        <pc:picChg chg="add mod ord">
          <ac:chgData name="Deutschmann Joerg" userId="35d48aaa-cf23-4f25-be33-ec168ec966ae" providerId="ADAL" clId="{C1F467AA-84C9-4558-B147-06224A9DCC4A}" dt="2025-12-26T11:03:25.424" v="1645" actId="1076"/>
          <ac:picMkLst>
            <pc:docMk/>
            <pc:sldMk cId="231080726" sldId="287"/>
            <ac:picMk id="182" creationId="{6DC132F2-FCEA-83E9-24D9-DF72F05817C9}"/>
          </ac:picMkLst>
        </pc:picChg>
        <pc:cxnChg chg="mod">
          <ac:chgData name="Deutschmann Joerg" userId="35d48aaa-cf23-4f25-be33-ec168ec966ae" providerId="ADAL" clId="{C1F467AA-84C9-4558-B147-06224A9DCC4A}" dt="2025-12-26T20:46:59.888" v="4401" actId="14100"/>
          <ac:cxnSpMkLst>
            <pc:docMk/>
            <pc:sldMk cId="231080726" sldId="287"/>
            <ac:cxnSpMk id="58" creationId="{8D3F90AD-DABE-B165-33BF-84E33704F81C}"/>
          </ac:cxnSpMkLst>
        </pc:cxnChg>
        <pc:cxnChg chg="mod">
          <ac:chgData name="Deutschmann Joerg" userId="35d48aaa-cf23-4f25-be33-ec168ec966ae" providerId="ADAL" clId="{C1F467AA-84C9-4558-B147-06224A9DCC4A}" dt="2025-12-26T14:37:17.244" v="2030"/>
          <ac:cxnSpMkLst>
            <pc:docMk/>
            <pc:sldMk cId="231080726" sldId="287"/>
            <ac:cxnSpMk id="64" creationId="{9516D0CB-20BE-4EB3-9B65-E4BC631AEBBC}"/>
          </ac:cxnSpMkLst>
        </pc:cxnChg>
        <pc:cxnChg chg="mod">
          <ac:chgData name="Deutschmann Joerg" userId="35d48aaa-cf23-4f25-be33-ec168ec966ae" providerId="ADAL" clId="{C1F467AA-84C9-4558-B147-06224A9DCC4A}" dt="2025-12-26T14:37:17.244" v="2030"/>
          <ac:cxnSpMkLst>
            <pc:docMk/>
            <pc:sldMk cId="231080726" sldId="287"/>
            <ac:cxnSpMk id="79" creationId="{651994EC-3790-8F3B-2802-594BFE9DE793}"/>
          </ac:cxnSpMkLst>
        </pc:cxnChg>
        <pc:cxnChg chg="mod">
          <ac:chgData name="Deutschmann Joerg" userId="35d48aaa-cf23-4f25-be33-ec168ec966ae" providerId="ADAL" clId="{C1F467AA-84C9-4558-B147-06224A9DCC4A}" dt="2025-12-26T14:37:17.244" v="2030"/>
          <ac:cxnSpMkLst>
            <pc:docMk/>
            <pc:sldMk cId="231080726" sldId="287"/>
            <ac:cxnSpMk id="83" creationId="{314718BF-A906-CE8C-4BDF-DF331982CED6}"/>
          </ac:cxnSpMkLst>
        </pc:cxnChg>
        <pc:cxnChg chg="mod">
          <ac:chgData name="Deutschmann Joerg" userId="35d48aaa-cf23-4f25-be33-ec168ec966ae" providerId="ADAL" clId="{C1F467AA-84C9-4558-B147-06224A9DCC4A}" dt="2025-12-24T09:44:24.544" v="1085" actId="14100"/>
          <ac:cxnSpMkLst>
            <pc:docMk/>
            <pc:sldMk cId="231080726" sldId="287"/>
            <ac:cxnSpMk id="92" creationId="{1284ADF3-957B-7C68-7907-951EB9A76420}"/>
          </ac:cxnSpMkLst>
        </pc:cxnChg>
        <pc:cxnChg chg="mod">
          <ac:chgData name="Deutschmann Joerg" userId="35d48aaa-cf23-4f25-be33-ec168ec966ae" providerId="ADAL" clId="{C1F467AA-84C9-4558-B147-06224A9DCC4A}" dt="2025-12-26T18:34:32.385" v="3826" actId="478"/>
          <ac:cxnSpMkLst>
            <pc:docMk/>
            <pc:sldMk cId="231080726" sldId="287"/>
            <ac:cxnSpMk id="99" creationId="{739BB677-5533-2F1F-2BB7-688219A6B64A}"/>
          </ac:cxnSpMkLst>
        </pc:cxnChg>
        <pc:cxnChg chg="mod">
          <ac:chgData name="Deutschmann Joerg" userId="35d48aaa-cf23-4f25-be33-ec168ec966ae" providerId="ADAL" clId="{C1F467AA-84C9-4558-B147-06224A9DCC4A}" dt="2025-12-24T09:44:29.968" v="1087" actId="1076"/>
          <ac:cxnSpMkLst>
            <pc:docMk/>
            <pc:sldMk cId="231080726" sldId="287"/>
            <ac:cxnSpMk id="104" creationId="{C1EC7AB0-EB79-B553-0935-30F8BA5D5FA1}"/>
          </ac:cxnSpMkLst>
        </pc:cxnChg>
        <pc:cxnChg chg="add del mod">
          <ac:chgData name="Deutschmann Joerg" userId="35d48aaa-cf23-4f25-be33-ec168ec966ae" providerId="ADAL" clId="{C1F467AA-84C9-4558-B147-06224A9DCC4A}" dt="2025-12-28T09:07:42.822" v="6874" actId="14100"/>
          <ac:cxnSpMkLst>
            <pc:docMk/>
            <pc:sldMk cId="231080726" sldId="287"/>
            <ac:cxnSpMk id="106" creationId="{F7502C99-F3ED-17CC-4FED-44D0423EC195}"/>
          </ac:cxnSpMkLst>
        </pc:cxnChg>
        <pc:cxnChg chg="mod">
          <ac:chgData name="Deutschmann Joerg" userId="35d48aaa-cf23-4f25-be33-ec168ec966ae" providerId="ADAL" clId="{C1F467AA-84C9-4558-B147-06224A9DCC4A}" dt="2025-12-28T09:07:45.475" v="6875" actId="14100"/>
          <ac:cxnSpMkLst>
            <pc:docMk/>
            <pc:sldMk cId="231080726" sldId="287"/>
            <ac:cxnSpMk id="109" creationId="{A42D8FFB-DB21-9AC7-E723-FF771B3155CD}"/>
          </ac:cxnSpMkLst>
        </pc:cxnChg>
        <pc:cxnChg chg="mod">
          <ac:chgData name="Deutschmann Joerg" userId="35d48aaa-cf23-4f25-be33-ec168ec966ae" providerId="ADAL" clId="{C1F467AA-84C9-4558-B147-06224A9DCC4A}" dt="2025-12-26T18:41:51.465" v="3968"/>
          <ac:cxnSpMkLst>
            <pc:docMk/>
            <pc:sldMk cId="231080726" sldId="287"/>
            <ac:cxnSpMk id="136" creationId="{94420AE6-7D27-B8C8-01F5-AF56C5B04BA1}"/>
          </ac:cxnSpMkLst>
        </pc:cxnChg>
        <pc:cxnChg chg="mod">
          <ac:chgData name="Deutschmann Joerg" userId="35d48aaa-cf23-4f25-be33-ec168ec966ae" providerId="ADAL" clId="{C1F467AA-84C9-4558-B147-06224A9DCC4A}" dt="2025-12-26T14:37:40.097" v="2038"/>
          <ac:cxnSpMkLst>
            <pc:docMk/>
            <pc:sldMk cId="231080726" sldId="287"/>
            <ac:cxnSpMk id="157" creationId="{830C7C10-2F0D-0A7C-F550-45EF23756647}"/>
          </ac:cxnSpMkLst>
        </pc:cxnChg>
        <pc:cxnChg chg="mod">
          <ac:chgData name="Deutschmann Joerg" userId="35d48aaa-cf23-4f25-be33-ec168ec966ae" providerId="ADAL" clId="{C1F467AA-84C9-4558-B147-06224A9DCC4A}" dt="2025-12-26T14:37:40.097" v="2038"/>
          <ac:cxnSpMkLst>
            <pc:docMk/>
            <pc:sldMk cId="231080726" sldId="287"/>
            <ac:cxnSpMk id="158" creationId="{4B3693BC-BA2F-8CA2-17C1-93C1A32A0BAD}"/>
          </ac:cxnSpMkLst>
        </pc:cxnChg>
        <pc:cxnChg chg="mod">
          <ac:chgData name="Deutschmann Joerg" userId="35d48aaa-cf23-4f25-be33-ec168ec966ae" providerId="ADAL" clId="{C1F467AA-84C9-4558-B147-06224A9DCC4A}" dt="2025-12-26T14:37:40.097" v="2038"/>
          <ac:cxnSpMkLst>
            <pc:docMk/>
            <pc:sldMk cId="231080726" sldId="287"/>
            <ac:cxnSpMk id="164" creationId="{B08F9DF0-16DE-431A-BE4C-B175F87D0C80}"/>
          </ac:cxnSpMkLst>
        </pc:cxnChg>
        <pc:cxnChg chg="mod">
          <ac:chgData name="Deutschmann Joerg" userId="35d48aaa-cf23-4f25-be33-ec168ec966ae" providerId="ADAL" clId="{C1F467AA-84C9-4558-B147-06224A9DCC4A}" dt="2025-12-26T14:37:40.097" v="2038"/>
          <ac:cxnSpMkLst>
            <pc:docMk/>
            <pc:sldMk cId="231080726" sldId="287"/>
            <ac:cxnSpMk id="165" creationId="{CC576F03-7369-F711-0719-4A069C00758F}"/>
          </ac:cxnSpMkLst>
        </pc:cxnChg>
        <pc:cxnChg chg="mod">
          <ac:chgData name="Deutschmann Joerg" userId="35d48aaa-cf23-4f25-be33-ec168ec966ae" providerId="ADAL" clId="{C1F467AA-84C9-4558-B147-06224A9DCC4A}" dt="2025-12-26T14:37:40.097" v="2038"/>
          <ac:cxnSpMkLst>
            <pc:docMk/>
            <pc:sldMk cId="231080726" sldId="287"/>
            <ac:cxnSpMk id="166" creationId="{FA4FD907-3057-E492-59D5-C1BC5EA619E5}"/>
          </ac:cxnSpMkLst>
        </pc:cxnChg>
        <pc:cxnChg chg="add mod">
          <ac:chgData name="Deutschmann Joerg" userId="35d48aaa-cf23-4f25-be33-ec168ec966ae" providerId="ADAL" clId="{C1F467AA-84C9-4558-B147-06224A9DCC4A}" dt="2025-12-26T20:46:55.259" v="4400" actId="14100"/>
          <ac:cxnSpMkLst>
            <pc:docMk/>
            <pc:sldMk cId="231080726" sldId="287"/>
            <ac:cxnSpMk id="177" creationId="{00EC4892-7800-CF2F-723E-E62A95A7F694}"/>
          </ac:cxnSpMkLst>
        </pc:cxnChg>
        <pc:cxnChg chg="add mod">
          <ac:chgData name="Deutschmann Joerg" userId="35d48aaa-cf23-4f25-be33-ec168ec966ae" providerId="ADAL" clId="{C1F467AA-84C9-4558-B147-06224A9DCC4A}" dt="2025-12-26T18:34:33.924" v="3827" actId="478"/>
          <ac:cxnSpMkLst>
            <pc:docMk/>
            <pc:sldMk cId="231080726" sldId="287"/>
            <ac:cxnSpMk id="260" creationId="{2F671696-0571-8250-7292-EBBC07687024}"/>
          </ac:cxnSpMkLst>
        </pc:cxnChg>
        <pc:cxnChg chg="add mod ord">
          <ac:chgData name="Deutschmann Joerg" userId="35d48aaa-cf23-4f25-be33-ec168ec966ae" providerId="ADAL" clId="{C1F467AA-84C9-4558-B147-06224A9DCC4A}" dt="2025-12-26T20:23:19.566" v="4275" actId="14100"/>
          <ac:cxnSpMkLst>
            <pc:docMk/>
            <pc:sldMk cId="231080726" sldId="287"/>
            <ac:cxnSpMk id="450" creationId="{9FB0240F-9171-0D52-2F4F-E040A9C2CC3E}"/>
          </ac:cxnSpMkLst>
        </pc:cxnChg>
        <pc:cxnChg chg="add mod ord">
          <ac:chgData name="Deutschmann Joerg" userId="35d48aaa-cf23-4f25-be33-ec168ec966ae" providerId="ADAL" clId="{C1F467AA-84C9-4558-B147-06224A9DCC4A}" dt="2025-12-26T20:22:35.337" v="4267" actId="14100"/>
          <ac:cxnSpMkLst>
            <pc:docMk/>
            <pc:sldMk cId="231080726" sldId="287"/>
            <ac:cxnSpMk id="454" creationId="{D53B1DD3-1F3A-9736-70EB-107A6797805D}"/>
          </ac:cxnSpMkLst>
        </pc:cxnChg>
        <pc:cxnChg chg="mod">
          <ac:chgData name="Deutschmann Joerg" userId="35d48aaa-cf23-4f25-be33-ec168ec966ae" providerId="ADAL" clId="{C1F467AA-84C9-4558-B147-06224A9DCC4A}" dt="2025-12-26T14:33:24.821" v="2009"/>
          <ac:cxnSpMkLst>
            <pc:docMk/>
            <pc:sldMk cId="231080726" sldId="287"/>
            <ac:cxnSpMk id="467" creationId="{7AA328E2-CA00-7930-6498-3419698D620B}"/>
          </ac:cxnSpMkLst>
        </pc:cxnChg>
        <pc:cxnChg chg="mod">
          <ac:chgData name="Deutschmann Joerg" userId="35d48aaa-cf23-4f25-be33-ec168ec966ae" providerId="ADAL" clId="{C1F467AA-84C9-4558-B147-06224A9DCC4A}" dt="2025-12-26T14:33:24.821" v="2009"/>
          <ac:cxnSpMkLst>
            <pc:docMk/>
            <pc:sldMk cId="231080726" sldId="287"/>
            <ac:cxnSpMk id="468" creationId="{FD12B8C6-9F64-D559-D0A9-F6CE94E49A59}"/>
          </ac:cxnSpMkLst>
        </pc:cxnChg>
        <pc:cxnChg chg="mod">
          <ac:chgData name="Deutschmann Joerg" userId="35d48aaa-cf23-4f25-be33-ec168ec966ae" providerId="ADAL" clId="{C1F467AA-84C9-4558-B147-06224A9DCC4A}" dt="2025-12-26T14:33:24.821" v="2009"/>
          <ac:cxnSpMkLst>
            <pc:docMk/>
            <pc:sldMk cId="231080726" sldId="287"/>
            <ac:cxnSpMk id="469" creationId="{4AABB512-5C6F-8C78-66AF-324671E40089}"/>
          </ac:cxnSpMkLst>
        </pc:cxnChg>
        <pc:cxnChg chg="mod">
          <ac:chgData name="Deutschmann Joerg" userId="35d48aaa-cf23-4f25-be33-ec168ec966ae" providerId="ADAL" clId="{C1F467AA-84C9-4558-B147-06224A9DCC4A}" dt="2025-12-26T14:33:24.821" v="2009"/>
          <ac:cxnSpMkLst>
            <pc:docMk/>
            <pc:sldMk cId="231080726" sldId="287"/>
            <ac:cxnSpMk id="472" creationId="{27EB90A6-FA7C-DBA3-3092-3B3FBF6498F9}"/>
          </ac:cxnSpMkLst>
        </pc:cxnChg>
        <pc:cxnChg chg="mod">
          <ac:chgData name="Deutschmann Joerg" userId="35d48aaa-cf23-4f25-be33-ec168ec966ae" providerId="ADAL" clId="{C1F467AA-84C9-4558-B147-06224A9DCC4A}" dt="2025-12-26T14:33:24.821" v="2009"/>
          <ac:cxnSpMkLst>
            <pc:docMk/>
            <pc:sldMk cId="231080726" sldId="287"/>
            <ac:cxnSpMk id="473" creationId="{E9834B5C-7E90-54D7-0760-ACDAC325999D}"/>
          </ac:cxnSpMkLst>
        </pc:cxnChg>
        <pc:cxnChg chg="mod">
          <ac:chgData name="Deutschmann Joerg" userId="35d48aaa-cf23-4f25-be33-ec168ec966ae" providerId="ADAL" clId="{C1F467AA-84C9-4558-B147-06224A9DCC4A}" dt="2025-12-26T14:36:44.979" v="2024"/>
          <ac:cxnSpMkLst>
            <pc:docMk/>
            <pc:sldMk cId="231080726" sldId="287"/>
            <ac:cxnSpMk id="480" creationId="{4AB4B33B-85A0-1A65-8AE8-B9F96D387C26}"/>
          </ac:cxnSpMkLst>
        </pc:cxnChg>
        <pc:cxnChg chg="mod">
          <ac:chgData name="Deutschmann Joerg" userId="35d48aaa-cf23-4f25-be33-ec168ec966ae" providerId="ADAL" clId="{C1F467AA-84C9-4558-B147-06224A9DCC4A}" dt="2025-12-26T14:36:44.979" v="2024"/>
          <ac:cxnSpMkLst>
            <pc:docMk/>
            <pc:sldMk cId="231080726" sldId="287"/>
            <ac:cxnSpMk id="483" creationId="{C554A703-9540-6D84-1086-DAF75B895326}"/>
          </ac:cxnSpMkLst>
        </pc:cxnChg>
        <pc:cxnChg chg="mod">
          <ac:chgData name="Deutschmann Joerg" userId="35d48aaa-cf23-4f25-be33-ec168ec966ae" providerId="ADAL" clId="{C1F467AA-84C9-4558-B147-06224A9DCC4A}" dt="2025-12-26T14:36:44.979" v="2024"/>
          <ac:cxnSpMkLst>
            <pc:docMk/>
            <pc:sldMk cId="231080726" sldId="287"/>
            <ac:cxnSpMk id="484" creationId="{1AB75171-DC39-57F8-2CDC-285C4FC09DE0}"/>
          </ac:cxnSpMkLst>
        </pc:cxnChg>
        <pc:cxnChg chg="mod">
          <ac:chgData name="Deutschmann Joerg" userId="35d48aaa-cf23-4f25-be33-ec168ec966ae" providerId="ADAL" clId="{C1F467AA-84C9-4558-B147-06224A9DCC4A}" dt="2025-12-26T14:36:44.979" v="2024"/>
          <ac:cxnSpMkLst>
            <pc:docMk/>
            <pc:sldMk cId="231080726" sldId="287"/>
            <ac:cxnSpMk id="485" creationId="{11601B95-06A2-1AC3-9745-12FB61DA5669}"/>
          </ac:cxnSpMkLst>
        </pc:cxnChg>
        <pc:cxnChg chg="mod">
          <ac:chgData name="Deutschmann Joerg" userId="35d48aaa-cf23-4f25-be33-ec168ec966ae" providerId="ADAL" clId="{C1F467AA-84C9-4558-B147-06224A9DCC4A}" dt="2025-12-26T14:36:44.979" v="2024"/>
          <ac:cxnSpMkLst>
            <pc:docMk/>
            <pc:sldMk cId="231080726" sldId="287"/>
            <ac:cxnSpMk id="486" creationId="{90DFDDE1-ED07-B11F-9AC8-0BA90E9075DF}"/>
          </ac:cxnSpMkLst>
        </pc:cxnChg>
        <pc:cxnChg chg="mod">
          <ac:chgData name="Deutschmann Joerg" userId="35d48aaa-cf23-4f25-be33-ec168ec966ae" providerId="ADAL" clId="{C1F467AA-84C9-4558-B147-06224A9DCC4A}" dt="2025-12-26T14:37:17.244" v="2030"/>
          <ac:cxnSpMkLst>
            <pc:docMk/>
            <pc:sldMk cId="231080726" sldId="287"/>
            <ac:cxnSpMk id="494" creationId="{7BDE0AA8-75A2-C2BD-A451-C467EF2D308E}"/>
          </ac:cxnSpMkLst>
        </pc:cxnChg>
        <pc:cxnChg chg="mod">
          <ac:chgData name="Deutschmann Joerg" userId="35d48aaa-cf23-4f25-be33-ec168ec966ae" providerId="ADAL" clId="{C1F467AA-84C9-4558-B147-06224A9DCC4A}" dt="2025-12-26T14:37:17.244" v="2030"/>
          <ac:cxnSpMkLst>
            <pc:docMk/>
            <pc:sldMk cId="231080726" sldId="287"/>
            <ac:cxnSpMk id="495" creationId="{9243FF87-DBD1-4CB0-F8E2-F7A1E9404AE1}"/>
          </ac:cxnSpMkLst>
        </pc:cxnChg>
        <pc:cxnChg chg="mod">
          <ac:chgData name="Deutschmann Joerg" userId="35d48aaa-cf23-4f25-be33-ec168ec966ae" providerId="ADAL" clId="{C1F467AA-84C9-4558-B147-06224A9DCC4A}" dt="2025-12-26T18:41:51.465" v="3968"/>
          <ac:cxnSpMkLst>
            <pc:docMk/>
            <pc:sldMk cId="231080726" sldId="287"/>
            <ac:cxnSpMk id="622" creationId="{A2B1C2D5-7586-27A6-A005-50700E6F689A}"/>
          </ac:cxnSpMkLst>
        </pc:cxnChg>
        <pc:cxnChg chg="mod">
          <ac:chgData name="Deutschmann Joerg" userId="35d48aaa-cf23-4f25-be33-ec168ec966ae" providerId="ADAL" clId="{C1F467AA-84C9-4558-B147-06224A9DCC4A}" dt="2025-12-26T18:41:51.465" v="3968"/>
          <ac:cxnSpMkLst>
            <pc:docMk/>
            <pc:sldMk cId="231080726" sldId="287"/>
            <ac:cxnSpMk id="624" creationId="{20957C2E-5144-FE8C-28BF-6A33821A627B}"/>
          </ac:cxnSpMkLst>
        </pc:cxnChg>
        <pc:cxnChg chg="mod">
          <ac:chgData name="Deutschmann Joerg" userId="35d48aaa-cf23-4f25-be33-ec168ec966ae" providerId="ADAL" clId="{C1F467AA-84C9-4558-B147-06224A9DCC4A}" dt="2025-12-26T18:41:51.465" v="3968"/>
          <ac:cxnSpMkLst>
            <pc:docMk/>
            <pc:sldMk cId="231080726" sldId="287"/>
            <ac:cxnSpMk id="625" creationId="{6A8BFE16-956C-B823-9B03-2FA0EF409D93}"/>
          </ac:cxnSpMkLst>
        </pc:cxnChg>
        <pc:cxnChg chg="mod">
          <ac:chgData name="Deutschmann Joerg" userId="35d48aaa-cf23-4f25-be33-ec168ec966ae" providerId="ADAL" clId="{C1F467AA-84C9-4558-B147-06224A9DCC4A}" dt="2025-12-26T18:41:51.465" v="3968"/>
          <ac:cxnSpMkLst>
            <pc:docMk/>
            <pc:sldMk cId="231080726" sldId="287"/>
            <ac:cxnSpMk id="626" creationId="{0C89DBDD-A408-ACA9-7DDB-62E9B1AF79A3}"/>
          </ac:cxnSpMkLst>
        </pc:cxnChg>
      </pc:sldChg>
      <pc:sldChg chg="addSp delSp modSp new mod ord modTransition addAnim delAnim modAnim">
        <pc:chgData name="Deutschmann Joerg" userId="35d48aaa-cf23-4f25-be33-ec168ec966ae" providerId="ADAL" clId="{C1F467AA-84C9-4558-B147-06224A9DCC4A}" dt="2025-12-27T11:34:30.152" v="6572" actId="1076"/>
        <pc:sldMkLst>
          <pc:docMk/>
          <pc:sldMk cId="4148359556" sldId="293"/>
        </pc:sldMkLst>
        <pc:spChg chg="add mod">
          <ac:chgData name="Deutschmann Joerg" userId="35d48aaa-cf23-4f25-be33-ec168ec966ae" providerId="ADAL" clId="{C1F467AA-84C9-4558-B147-06224A9DCC4A}" dt="2025-12-27T10:42:05.421" v="6478" actId="14100"/>
          <ac:spMkLst>
            <pc:docMk/>
            <pc:sldMk cId="4148359556" sldId="293"/>
            <ac:spMk id="3" creationId="{C04CDAB5-56A0-9B92-E858-EC927CB91C50}"/>
          </ac:spMkLst>
        </pc:spChg>
        <pc:spChg chg="add mod">
          <ac:chgData name="Deutschmann Joerg" userId="35d48aaa-cf23-4f25-be33-ec168ec966ae" providerId="ADAL" clId="{C1F467AA-84C9-4558-B147-06224A9DCC4A}" dt="2025-12-26T21:00:04.645" v="4732" actId="404"/>
          <ac:spMkLst>
            <pc:docMk/>
            <pc:sldMk cId="4148359556" sldId="293"/>
            <ac:spMk id="24" creationId="{C61F28D7-C367-C1D2-32B4-24796BDEE153}"/>
          </ac:spMkLst>
        </pc:spChg>
        <pc:spChg chg="add mod">
          <ac:chgData name="Deutschmann Joerg" userId="35d48aaa-cf23-4f25-be33-ec168ec966ae" providerId="ADAL" clId="{C1F467AA-84C9-4558-B147-06224A9DCC4A}" dt="2025-12-26T20:52:38.389" v="4540" actId="404"/>
          <ac:spMkLst>
            <pc:docMk/>
            <pc:sldMk cId="4148359556" sldId="293"/>
            <ac:spMk id="25" creationId="{3AD04BBF-ED30-C8A7-D7B5-A0848FC58128}"/>
          </ac:spMkLst>
        </pc:spChg>
        <pc:spChg chg="add mod">
          <ac:chgData name="Deutschmann Joerg" userId="35d48aaa-cf23-4f25-be33-ec168ec966ae" providerId="ADAL" clId="{C1F467AA-84C9-4558-B147-06224A9DCC4A}" dt="2025-12-26T20:53:38.803" v="4583" actId="20577"/>
          <ac:spMkLst>
            <pc:docMk/>
            <pc:sldMk cId="4148359556" sldId="293"/>
            <ac:spMk id="26" creationId="{C82014EA-F7A0-EE24-ACF0-F56A819DA254}"/>
          </ac:spMkLst>
        </pc:spChg>
        <pc:spChg chg="add mod">
          <ac:chgData name="Deutschmann Joerg" userId="35d48aaa-cf23-4f25-be33-ec168ec966ae" providerId="ADAL" clId="{C1F467AA-84C9-4558-B147-06224A9DCC4A}" dt="2025-12-26T20:51:27.864" v="4469" actId="3064"/>
          <ac:spMkLst>
            <pc:docMk/>
            <pc:sldMk cId="4148359556" sldId="293"/>
            <ac:spMk id="28" creationId="{3987A82D-0E2F-43FC-78EB-6CF9911B059D}"/>
          </ac:spMkLst>
        </pc:spChg>
        <pc:spChg chg="add mod">
          <ac:chgData name="Deutschmann Joerg" userId="35d48aaa-cf23-4f25-be33-ec168ec966ae" providerId="ADAL" clId="{C1F467AA-84C9-4558-B147-06224A9DCC4A}" dt="2025-12-26T20:57:42.331" v="4660" actId="20577"/>
          <ac:spMkLst>
            <pc:docMk/>
            <pc:sldMk cId="4148359556" sldId="293"/>
            <ac:spMk id="30" creationId="{3A0F0019-0CA4-AB8A-C146-0A5A91C78108}"/>
          </ac:spMkLst>
        </pc:spChg>
        <pc:spChg chg="add mod">
          <ac:chgData name="Deutschmann Joerg" userId="35d48aaa-cf23-4f25-be33-ec168ec966ae" providerId="ADAL" clId="{C1F467AA-84C9-4558-B147-06224A9DCC4A}" dt="2025-12-26T20:59:55.184" v="4731" actId="404"/>
          <ac:spMkLst>
            <pc:docMk/>
            <pc:sldMk cId="4148359556" sldId="293"/>
            <ac:spMk id="31" creationId="{A068F54C-6FC7-07BA-E911-A0ADB80316E7}"/>
          </ac:spMkLst>
        </pc:spChg>
        <pc:spChg chg="add mod">
          <ac:chgData name="Deutschmann Joerg" userId="35d48aaa-cf23-4f25-be33-ec168ec966ae" providerId="ADAL" clId="{C1F467AA-84C9-4558-B147-06224A9DCC4A}" dt="2025-12-26T20:57:36.547" v="4649" actId="20577"/>
          <ac:spMkLst>
            <pc:docMk/>
            <pc:sldMk cId="4148359556" sldId="293"/>
            <ac:spMk id="32" creationId="{E3E643FF-BF9C-9494-3BC8-BBC5D95A0AC5}"/>
          </ac:spMkLst>
        </pc:spChg>
        <pc:spChg chg="add mod">
          <ac:chgData name="Deutschmann Joerg" userId="35d48aaa-cf23-4f25-be33-ec168ec966ae" providerId="ADAL" clId="{C1F467AA-84C9-4558-B147-06224A9DCC4A}" dt="2025-12-26T21:02:12.727" v="4781" actId="403"/>
          <ac:spMkLst>
            <pc:docMk/>
            <pc:sldMk cId="4148359556" sldId="293"/>
            <ac:spMk id="33" creationId="{9721E6B2-FE6F-0105-9DAC-CBC3A8EC7899}"/>
          </ac:spMkLst>
        </pc:spChg>
        <pc:spChg chg="add mod">
          <ac:chgData name="Deutschmann Joerg" userId="35d48aaa-cf23-4f25-be33-ec168ec966ae" providerId="ADAL" clId="{C1F467AA-84C9-4558-B147-06224A9DCC4A}" dt="2025-12-27T11:00:04.788" v="6498"/>
          <ac:spMkLst>
            <pc:docMk/>
            <pc:sldMk cId="4148359556" sldId="293"/>
            <ac:spMk id="34" creationId="{CFE82A27-9DD9-14BE-FA24-F0D0051C408B}"/>
          </ac:spMkLst>
        </pc:spChg>
        <pc:spChg chg="add mod">
          <ac:chgData name="Deutschmann Joerg" userId="35d48aaa-cf23-4f25-be33-ec168ec966ae" providerId="ADAL" clId="{C1F467AA-84C9-4558-B147-06224A9DCC4A}" dt="2025-12-27T10:59:22.369" v="6484" actId="20577"/>
          <ac:spMkLst>
            <pc:docMk/>
            <pc:sldMk cId="4148359556" sldId="293"/>
            <ac:spMk id="35" creationId="{810CB74C-299B-D27B-54DB-694D313215F2}"/>
          </ac:spMkLst>
        </pc:spChg>
        <pc:spChg chg="add mod">
          <ac:chgData name="Deutschmann Joerg" userId="35d48aaa-cf23-4f25-be33-ec168ec966ae" providerId="ADAL" clId="{C1F467AA-84C9-4558-B147-06224A9DCC4A}" dt="2025-12-26T21:04:34.500" v="4921" actId="20577"/>
          <ac:spMkLst>
            <pc:docMk/>
            <pc:sldMk cId="4148359556" sldId="293"/>
            <ac:spMk id="36" creationId="{576970CC-52A9-3536-64B6-9B2F2809833F}"/>
          </ac:spMkLst>
        </pc:spChg>
        <pc:spChg chg="add mod">
          <ac:chgData name="Deutschmann Joerg" userId="35d48aaa-cf23-4f25-be33-ec168ec966ae" providerId="ADAL" clId="{C1F467AA-84C9-4558-B147-06224A9DCC4A}" dt="2025-12-26T21:10:03.699" v="4945" actId="164"/>
          <ac:spMkLst>
            <pc:docMk/>
            <pc:sldMk cId="4148359556" sldId="293"/>
            <ac:spMk id="55" creationId="{2EDCC94E-D29C-1EB4-B0EB-899A2E6787ED}"/>
          </ac:spMkLst>
        </pc:spChg>
        <pc:spChg chg="add mod">
          <ac:chgData name="Deutschmann Joerg" userId="35d48aaa-cf23-4f25-be33-ec168ec966ae" providerId="ADAL" clId="{C1F467AA-84C9-4558-B147-06224A9DCC4A}" dt="2025-12-26T21:10:03.699" v="4945" actId="164"/>
          <ac:spMkLst>
            <pc:docMk/>
            <pc:sldMk cId="4148359556" sldId="293"/>
            <ac:spMk id="56" creationId="{560CEE88-A942-DB00-858A-3E768C58B438}"/>
          </ac:spMkLst>
        </pc:spChg>
        <pc:spChg chg="add mod">
          <ac:chgData name="Deutschmann Joerg" userId="35d48aaa-cf23-4f25-be33-ec168ec966ae" providerId="ADAL" clId="{C1F467AA-84C9-4558-B147-06224A9DCC4A}" dt="2025-12-26T21:11:34.364" v="4953" actId="164"/>
          <ac:spMkLst>
            <pc:docMk/>
            <pc:sldMk cId="4148359556" sldId="293"/>
            <ac:spMk id="58" creationId="{EF95A50B-B969-E8D3-1573-F3160E4E5853}"/>
          </ac:spMkLst>
        </pc:spChg>
        <pc:spChg chg="add mod">
          <ac:chgData name="Deutschmann Joerg" userId="35d48aaa-cf23-4f25-be33-ec168ec966ae" providerId="ADAL" clId="{C1F467AA-84C9-4558-B147-06224A9DCC4A}" dt="2025-12-26T21:11:34.364" v="4953" actId="164"/>
          <ac:spMkLst>
            <pc:docMk/>
            <pc:sldMk cId="4148359556" sldId="293"/>
            <ac:spMk id="59" creationId="{4E5D9618-2AF5-6BD4-7CDA-EE68DE2B545B}"/>
          </ac:spMkLst>
        </pc:spChg>
        <pc:spChg chg="add mod">
          <ac:chgData name="Deutschmann Joerg" userId="35d48aaa-cf23-4f25-be33-ec168ec966ae" providerId="ADAL" clId="{C1F467AA-84C9-4558-B147-06224A9DCC4A}" dt="2025-12-26T21:15:12.238" v="4982" actId="164"/>
          <ac:spMkLst>
            <pc:docMk/>
            <pc:sldMk cId="4148359556" sldId="293"/>
            <ac:spMk id="61" creationId="{57A56530-FB87-37FF-F930-CAE59D24A1DE}"/>
          </ac:spMkLst>
        </pc:spChg>
        <pc:spChg chg="add mod">
          <ac:chgData name="Deutschmann Joerg" userId="35d48aaa-cf23-4f25-be33-ec168ec966ae" providerId="ADAL" clId="{C1F467AA-84C9-4558-B147-06224A9DCC4A}" dt="2025-12-26T21:15:12.238" v="4982" actId="164"/>
          <ac:spMkLst>
            <pc:docMk/>
            <pc:sldMk cId="4148359556" sldId="293"/>
            <ac:spMk id="62" creationId="{2B59770A-7C32-E8C4-ECD6-A9672E07AF1C}"/>
          </ac:spMkLst>
        </pc:spChg>
        <pc:spChg chg="add mod">
          <ac:chgData name="Deutschmann Joerg" userId="35d48aaa-cf23-4f25-be33-ec168ec966ae" providerId="ADAL" clId="{C1F467AA-84C9-4558-B147-06224A9DCC4A}" dt="2025-12-27T10:42:24.695" v="6480" actId="14100"/>
          <ac:spMkLst>
            <pc:docMk/>
            <pc:sldMk cId="4148359556" sldId="293"/>
            <ac:spMk id="87" creationId="{9017D80D-46A2-8329-63D2-E1D00BA6FAA1}"/>
          </ac:spMkLst>
        </pc:spChg>
        <pc:spChg chg="add mod">
          <ac:chgData name="Deutschmann Joerg" userId="35d48aaa-cf23-4f25-be33-ec168ec966ae" providerId="ADAL" clId="{C1F467AA-84C9-4558-B147-06224A9DCC4A}" dt="2025-12-26T20:52:49.040" v="4541" actId="1076"/>
          <ac:spMkLst>
            <pc:docMk/>
            <pc:sldMk cId="4148359556" sldId="293"/>
            <ac:spMk id="88" creationId="{39B2BC7A-A929-B7FB-7755-AA22168661CB}"/>
          </ac:spMkLst>
        </pc:spChg>
        <pc:spChg chg="add mod">
          <ac:chgData name="Deutschmann Joerg" userId="35d48aaa-cf23-4f25-be33-ec168ec966ae" providerId="ADAL" clId="{C1F467AA-84C9-4558-B147-06224A9DCC4A}" dt="2025-12-27T11:33:25.392" v="6571" actId="14100"/>
          <ac:spMkLst>
            <pc:docMk/>
            <pc:sldMk cId="4148359556" sldId="293"/>
            <ac:spMk id="89" creationId="{BB9108B2-AFFC-C5C1-FAEB-66BDD033127C}"/>
          </ac:spMkLst>
        </pc:spChg>
        <pc:spChg chg="mod topLvl">
          <ac:chgData name="Deutschmann Joerg" userId="35d48aaa-cf23-4f25-be33-ec168ec966ae" providerId="ADAL" clId="{C1F467AA-84C9-4558-B147-06224A9DCC4A}" dt="2025-12-27T11:34:30.152" v="6572" actId="1076"/>
          <ac:spMkLst>
            <pc:docMk/>
            <pc:sldMk cId="4148359556" sldId="293"/>
            <ac:spMk id="92" creationId="{E6FB37D4-8F5B-6A05-B315-617AA8C9FA05}"/>
          </ac:spMkLst>
        </pc:spChg>
        <pc:spChg chg="add mod">
          <ac:chgData name="Deutschmann Joerg" userId="35d48aaa-cf23-4f25-be33-ec168ec966ae" providerId="ADAL" clId="{C1F467AA-84C9-4558-B147-06224A9DCC4A}" dt="2025-12-26T21:10:03.699" v="4945" actId="164"/>
          <ac:spMkLst>
            <pc:docMk/>
            <pc:sldMk cId="4148359556" sldId="293"/>
            <ac:spMk id="93" creationId="{254CF86D-B6D9-B4BA-CE0C-939127BFE2B4}"/>
          </ac:spMkLst>
        </pc:spChg>
        <pc:spChg chg="add mod">
          <ac:chgData name="Deutschmann Joerg" userId="35d48aaa-cf23-4f25-be33-ec168ec966ae" providerId="ADAL" clId="{C1F467AA-84C9-4558-B147-06224A9DCC4A}" dt="2025-12-26T21:11:34.364" v="4953" actId="164"/>
          <ac:spMkLst>
            <pc:docMk/>
            <pc:sldMk cId="4148359556" sldId="293"/>
            <ac:spMk id="94" creationId="{3494287F-9C67-2051-5F47-6D1597178672}"/>
          </ac:spMkLst>
        </pc:spChg>
        <pc:spChg chg="add mod">
          <ac:chgData name="Deutschmann Joerg" userId="35d48aaa-cf23-4f25-be33-ec168ec966ae" providerId="ADAL" clId="{C1F467AA-84C9-4558-B147-06224A9DCC4A}" dt="2025-12-26T21:15:12.238" v="4982" actId="164"/>
          <ac:spMkLst>
            <pc:docMk/>
            <pc:sldMk cId="4148359556" sldId="293"/>
            <ac:spMk id="95" creationId="{24181E86-D5A1-B450-9A37-FE586EBCC6DF}"/>
          </ac:spMkLst>
        </pc:spChg>
        <pc:spChg chg="add mod">
          <ac:chgData name="Deutschmann Joerg" userId="35d48aaa-cf23-4f25-be33-ec168ec966ae" providerId="ADAL" clId="{C1F467AA-84C9-4558-B147-06224A9DCC4A}" dt="2025-12-26T21:00:09.177" v="4734" actId="404"/>
          <ac:spMkLst>
            <pc:docMk/>
            <pc:sldMk cId="4148359556" sldId="293"/>
            <ac:spMk id="103" creationId="{764EA3D4-2D05-0248-1B49-25A53217F646}"/>
          </ac:spMkLst>
        </pc:spChg>
        <pc:spChg chg="add mod">
          <ac:chgData name="Deutschmann Joerg" userId="35d48aaa-cf23-4f25-be33-ec168ec966ae" providerId="ADAL" clId="{C1F467AA-84C9-4558-B147-06224A9DCC4A}" dt="2025-12-26T21:14:13.308" v="4979"/>
          <ac:spMkLst>
            <pc:docMk/>
            <pc:sldMk cId="4148359556" sldId="293"/>
            <ac:spMk id="107" creationId="{50852E53-9ED7-5678-83B4-D998A35D285A}"/>
          </ac:spMkLst>
        </pc:spChg>
        <pc:spChg chg="add mod">
          <ac:chgData name="Deutschmann Joerg" userId="35d48aaa-cf23-4f25-be33-ec168ec966ae" providerId="ADAL" clId="{C1F467AA-84C9-4558-B147-06224A9DCC4A}" dt="2025-12-26T21:01:33.496" v="4747" actId="20577"/>
          <ac:spMkLst>
            <pc:docMk/>
            <pc:sldMk cId="4148359556" sldId="293"/>
            <ac:spMk id="108" creationId="{D055652D-2C88-8E88-74B9-24A5912C50AF}"/>
          </ac:spMkLst>
        </pc:spChg>
        <pc:grpChg chg="add mod">
          <ac:chgData name="Deutschmann Joerg" userId="35d48aaa-cf23-4f25-be33-ec168ec966ae" providerId="ADAL" clId="{C1F467AA-84C9-4558-B147-06224A9DCC4A}" dt="2025-12-26T21:10:03.699" v="4945" actId="164"/>
          <ac:grpSpMkLst>
            <pc:docMk/>
            <pc:sldMk cId="4148359556" sldId="293"/>
            <ac:grpSpMk id="114" creationId="{DDED8981-FB04-AD60-A494-ED776ED3DD98}"/>
          </ac:grpSpMkLst>
        </pc:grpChg>
        <pc:grpChg chg="add mod">
          <ac:chgData name="Deutschmann Joerg" userId="35d48aaa-cf23-4f25-be33-ec168ec966ae" providerId="ADAL" clId="{C1F467AA-84C9-4558-B147-06224A9DCC4A}" dt="2025-12-26T21:11:34.364" v="4953" actId="164"/>
          <ac:grpSpMkLst>
            <pc:docMk/>
            <pc:sldMk cId="4148359556" sldId="293"/>
            <ac:grpSpMk id="115" creationId="{6FA66905-B91B-9619-DB96-0B593F3BCFE0}"/>
          </ac:grpSpMkLst>
        </pc:grpChg>
        <pc:grpChg chg="add mod">
          <ac:chgData name="Deutschmann Joerg" userId="35d48aaa-cf23-4f25-be33-ec168ec966ae" providerId="ADAL" clId="{C1F467AA-84C9-4558-B147-06224A9DCC4A}" dt="2025-12-26T21:15:12.238" v="4982" actId="164"/>
          <ac:grpSpMkLst>
            <pc:docMk/>
            <pc:sldMk cId="4148359556" sldId="293"/>
            <ac:grpSpMk id="116" creationId="{9952A88A-1450-2CED-39F8-59258A76F9C6}"/>
          </ac:grpSpMkLst>
        </pc:grpChg>
        <pc:picChg chg="add mod ord">
          <ac:chgData name="Deutschmann Joerg" userId="35d48aaa-cf23-4f25-be33-ec168ec966ae" providerId="ADAL" clId="{C1F467AA-84C9-4558-B147-06224A9DCC4A}" dt="2025-12-26T20:39:48.750" v="4325" actId="166"/>
          <ac:picMkLst>
            <pc:docMk/>
            <pc:sldMk cId="4148359556" sldId="293"/>
            <ac:picMk id="2" creationId="{88C73A04-AF59-0A71-DCF6-B67CA9483AAC}"/>
          </ac:picMkLst>
        </pc:picChg>
        <pc:picChg chg="add mod ord">
          <ac:chgData name="Deutschmann Joerg" userId="35d48aaa-cf23-4f25-be33-ec168ec966ae" providerId="ADAL" clId="{C1F467AA-84C9-4558-B147-06224A9DCC4A}" dt="2025-12-26T20:39:48.750" v="4325" actId="166"/>
          <ac:picMkLst>
            <pc:docMk/>
            <pc:sldMk cId="4148359556" sldId="293"/>
            <ac:picMk id="13" creationId="{38EBE8B2-EF7C-3547-06CF-B66C3E1809B5}"/>
          </ac:picMkLst>
        </pc:picChg>
        <pc:picChg chg="add mod">
          <ac:chgData name="Deutschmann Joerg" userId="35d48aaa-cf23-4f25-be33-ec168ec966ae" providerId="ADAL" clId="{C1F467AA-84C9-4558-B147-06224A9DCC4A}" dt="2025-12-26T20:12:35.500" v="4194" actId="14100"/>
          <ac:picMkLst>
            <pc:docMk/>
            <pc:sldMk cId="4148359556" sldId="293"/>
            <ac:picMk id="22" creationId="{A96E9837-BA75-DFB4-CFC0-0B9E4E250DED}"/>
          </ac:picMkLst>
        </pc:picChg>
        <pc:picChg chg="add mod">
          <ac:chgData name="Deutschmann Joerg" userId="35d48aaa-cf23-4f25-be33-ec168ec966ae" providerId="ADAL" clId="{C1F467AA-84C9-4558-B147-06224A9DCC4A}" dt="2025-12-26T20:11:01.440" v="4184" actId="1076"/>
          <ac:picMkLst>
            <pc:docMk/>
            <pc:sldMk cId="4148359556" sldId="293"/>
            <ac:picMk id="23" creationId="{9CC60466-5A3B-39AA-06D2-C15FFE172F1D}"/>
          </ac:picMkLst>
        </pc:picChg>
        <pc:picChg chg="add mod ord">
          <ac:chgData name="Deutschmann Joerg" userId="35d48aaa-cf23-4f25-be33-ec168ec966ae" providerId="ADAL" clId="{C1F467AA-84C9-4558-B147-06224A9DCC4A}" dt="2025-12-26T21:16:44.928" v="4992" actId="166"/>
          <ac:picMkLst>
            <pc:docMk/>
            <pc:sldMk cId="4148359556" sldId="293"/>
            <ac:picMk id="57" creationId="{578F311B-3841-312D-1349-FFA8D2C3923E}"/>
          </ac:picMkLst>
        </pc:picChg>
        <pc:picChg chg="add mod ord">
          <ac:chgData name="Deutschmann Joerg" userId="35d48aaa-cf23-4f25-be33-ec168ec966ae" providerId="ADAL" clId="{C1F467AA-84C9-4558-B147-06224A9DCC4A}" dt="2025-12-26T21:16:49.198" v="4993" actId="166"/>
          <ac:picMkLst>
            <pc:docMk/>
            <pc:sldMk cId="4148359556" sldId="293"/>
            <ac:picMk id="60" creationId="{40E1A20C-00FF-3AAA-C63B-3EDE257ABB5B}"/>
          </ac:picMkLst>
        </pc:picChg>
        <pc:picChg chg="add mod ord">
          <ac:chgData name="Deutschmann Joerg" userId="35d48aaa-cf23-4f25-be33-ec168ec966ae" providerId="ADAL" clId="{C1F467AA-84C9-4558-B147-06224A9DCC4A}" dt="2025-12-26T21:16:52.878" v="4994" actId="166"/>
          <ac:picMkLst>
            <pc:docMk/>
            <pc:sldMk cId="4148359556" sldId="293"/>
            <ac:picMk id="63" creationId="{D61702BA-70ED-6FA2-29A5-904ED3C7C458}"/>
          </ac:picMkLst>
        </pc:picChg>
        <pc:cxnChg chg="mod">
          <ac:chgData name="Deutschmann Joerg" userId="35d48aaa-cf23-4f25-be33-ec168ec966ae" providerId="ADAL" clId="{C1F467AA-84C9-4558-B147-06224A9DCC4A}" dt="2025-12-26T21:10:03.699" v="4945" actId="164"/>
          <ac:cxnSpMkLst>
            <pc:docMk/>
            <pc:sldMk cId="4148359556" sldId="293"/>
            <ac:cxnSpMk id="14" creationId="{3626BD64-5BE3-CF12-DED8-A1AE7BE5A1E2}"/>
          </ac:cxnSpMkLst>
        </pc:cxnChg>
        <pc:cxnChg chg="add mod ord">
          <ac:chgData name="Deutschmann Joerg" userId="35d48aaa-cf23-4f25-be33-ec168ec966ae" providerId="ADAL" clId="{C1F467AA-84C9-4558-B147-06224A9DCC4A}" dt="2025-12-26T20:56:51.955" v="4631" actId="1076"/>
          <ac:cxnSpMkLst>
            <pc:docMk/>
            <pc:sldMk cId="4148359556" sldId="293"/>
            <ac:cxnSpMk id="38" creationId="{CD998343-EF3E-A19E-AB4D-3DDD74A1A219}"/>
          </ac:cxnSpMkLst>
        </pc:cxnChg>
        <pc:cxnChg chg="add mod">
          <ac:chgData name="Deutschmann Joerg" userId="35d48aaa-cf23-4f25-be33-ec168ec966ae" providerId="ADAL" clId="{C1F467AA-84C9-4558-B147-06224A9DCC4A}" dt="2025-12-26T21:15:12.238" v="4982" actId="164"/>
          <ac:cxnSpMkLst>
            <pc:docMk/>
            <pc:sldMk cId="4148359556" sldId="293"/>
            <ac:cxnSpMk id="67" creationId="{845CFE65-0E84-9CAB-96F9-70FDD52C2AE9}"/>
          </ac:cxnSpMkLst>
        </pc:cxnChg>
        <pc:cxnChg chg="add mod">
          <ac:chgData name="Deutschmann Joerg" userId="35d48aaa-cf23-4f25-be33-ec168ec966ae" providerId="ADAL" clId="{C1F467AA-84C9-4558-B147-06224A9DCC4A}" dt="2025-12-26T21:15:12.238" v="4982" actId="164"/>
          <ac:cxnSpMkLst>
            <pc:docMk/>
            <pc:sldMk cId="4148359556" sldId="293"/>
            <ac:cxnSpMk id="73" creationId="{2AD6308F-7C26-E162-0C7B-EDFA66BD93E6}"/>
          </ac:cxnSpMkLst>
        </pc:cxnChg>
        <pc:cxnChg chg="add mod">
          <ac:chgData name="Deutschmann Joerg" userId="35d48aaa-cf23-4f25-be33-ec168ec966ae" providerId="ADAL" clId="{C1F467AA-84C9-4558-B147-06224A9DCC4A}" dt="2025-12-26T21:11:34.364" v="4953" actId="164"/>
          <ac:cxnSpMkLst>
            <pc:docMk/>
            <pc:sldMk cId="4148359556" sldId="293"/>
            <ac:cxnSpMk id="76" creationId="{361EE05B-1789-0046-2C41-E0D7BEACEA29}"/>
          </ac:cxnSpMkLst>
        </pc:cxnChg>
        <pc:cxnChg chg="add mod">
          <ac:chgData name="Deutschmann Joerg" userId="35d48aaa-cf23-4f25-be33-ec168ec966ae" providerId="ADAL" clId="{C1F467AA-84C9-4558-B147-06224A9DCC4A}" dt="2025-12-26T21:11:34.364" v="4953" actId="164"/>
          <ac:cxnSpMkLst>
            <pc:docMk/>
            <pc:sldMk cId="4148359556" sldId="293"/>
            <ac:cxnSpMk id="79" creationId="{91C59BFD-BD8D-0327-7197-117B2D4F38D7}"/>
          </ac:cxnSpMkLst>
        </pc:cxnChg>
        <pc:cxnChg chg="add mod">
          <ac:chgData name="Deutschmann Joerg" userId="35d48aaa-cf23-4f25-be33-ec168ec966ae" providerId="ADAL" clId="{C1F467AA-84C9-4558-B147-06224A9DCC4A}" dt="2025-12-26T21:10:03.699" v="4945" actId="164"/>
          <ac:cxnSpMkLst>
            <pc:docMk/>
            <pc:sldMk cId="4148359556" sldId="293"/>
            <ac:cxnSpMk id="82" creationId="{00457DA2-AD8D-0629-947D-83B9DED44707}"/>
          </ac:cxnSpMkLst>
        </pc:cxnChg>
        <pc:cxnChg chg="add mod">
          <ac:chgData name="Deutschmann Joerg" userId="35d48aaa-cf23-4f25-be33-ec168ec966ae" providerId="ADAL" clId="{C1F467AA-84C9-4558-B147-06224A9DCC4A}" dt="2025-12-26T20:57:04.861" v="4635" actId="1076"/>
          <ac:cxnSpMkLst>
            <pc:docMk/>
            <pc:sldMk cId="4148359556" sldId="293"/>
            <ac:cxnSpMk id="109" creationId="{2D1D9BF2-B848-142B-E15B-6E3FD2BD3DC6}"/>
          </ac:cxnSpMkLst>
        </pc:cxnChg>
      </pc:sldChg>
      <pc:sldChg chg="addSp delSp modSp new mod ord addAnim delAnim modAnim">
        <pc:chgData name="Deutschmann Joerg" userId="35d48aaa-cf23-4f25-be33-ec168ec966ae" providerId="ADAL" clId="{C1F467AA-84C9-4558-B147-06224A9DCC4A}" dt="2025-12-28T19:24:48.510" v="7135"/>
        <pc:sldMkLst>
          <pc:docMk/>
          <pc:sldMk cId="3272161484" sldId="298"/>
        </pc:sldMkLst>
        <pc:picChg chg="add mod">
          <ac:chgData name="Deutschmann Joerg" userId="35d48aaa-cf23-4f25-be33-ec168ec966ae" providerId="ADAL" clId="{C1F467AA-84C9-4558-B147-06224A9DCC4A}" dt="2025-12-28T19:24:40.444" v="7133" actId="1076"/>
          <ac:picMkLst>
            <pc:docMk/>
            <pc:sldMk cId="3272161484" sldId="298"/>
            <ac:picMk id="5" creationId="{2A2CCA09-7310-A95C-A26C-7CA39A700957}"/>
          </ac:picMkLst>
        </pc:picChg>
      </pc:sldChg>
      <pc:sldChg chg="addSp modSp add modTransition modAnim">
        <pc:chgData name="Deutschmann Joerg" userId="35d48aaa-cf23-4f25-be33-ec168ec966ae" providerId="ADAL" clId="{C1F467AA-84C9-4558-B147-06224A9DCC4A}" dt="2025-12-27T11:46:33.578" v="6817"/>
        <pc:sldMkLst>
          <pc:docMk/>
          <pc:sldMk cId="98740558" sldId="302"/>
        </pc:sldMkLst>
        <pc:spChg chg="add mod">
          <ac:chgData name="Deutschmann Joerg" userId="35d48aaa-cf23-4f25-be33-ec168ec966ae" providerId="ADAL" clId="{C1F467AA-84C9-4558-B147-06224A9DCC4A}" dt="2025-12-27T11:46:33.578" v="6817"/>
          <ac:spMkLst>
            <pc:docMk/>
            <pc:sldMk cId="98740558" sldId="302"/>
            <ac:spMk id="4" creationId="{962337AD-DBFE-CC47-5D5B-7D41A6E4AB60}"/>
          </ac:spMkLst>
        </pc:spChg>
      </pc:sldChg>
      <pc:sldChg chg="addSp modSp add">
        <pc:chgData name="Deutschmann Joerg" userId="35d48aaa-cf23-4f25-be33-ec168ec966ae" providerId="ADAL" clId="{C1F467AA-84C9-4558-B147-06224A9DCC4A}" dt="2025-12-27T11:46:42.657" v="6818"/>
        <pc:sldMkLst>
          <pc:docMk/>
          <pc:sldMk cId="3214948697" sldId="303"/>
        </pc:sldMkLst>
        <pc:spChg chg="add mod">
          <ac:chgData name="Deutschmann Joerg" userId="35d48aaa-cf23-4f25-be33-ec168ec966ae" providerId="ADAL" clId="{C1F467AA-84C9-4558-B147-06224A9DCC4A}" dt="2025-12-27T11:46:42.657" v="6818"/>
          <ac:spMkLst>
            <pc:docMk/>
            <pc:sldMk cId="3214948697" sldId="303"/>
            <ac:spMk id="4" creationId="{DCBB2521-FE46-79CA-29D4-55993AF9CFA3}"/>
          </ac:spMkLst>
        </pc:spChg>
        <pc:spChg chg="add mod">
          <ac:chgData name="Deutschmann Joerg" userId="35d48aaa-cf23-4f25-be33-ec168ec966ae" providerId="ADAL" clId="{C1F467AA-84C9-4558-B147-06224A9DCC4A}" dt="2025-12-27T11:46:42.657" v="6818"/>
          <ac:spMkLst>
            <pc:docMk/>
            <pc:sldMk cId="3214948697" sldId="303"/>
            <ac:spMk id="5" creationId="{D1B7C2BE-B0C7-B7B9-B21E-EF3E34BAD7F1}"/>
          </ac:spMkLst>
        </pc:spChg>
      </pc:sldChg>
      <pc:sldChg chg="addSp modSp add">
        <pc:chgData name="Deutschmann Joerg" userId="35d48aaa-cf23-4f25-be33-ec168ec966ae" providerId="ADAL" clId="{C1F467AA-84C9-4558-B147-06224A9DCC4A}" dt="2025-12-27T12:36:44.071" v="6819"/>
        <pc:sldMkLst>
          <pc:docMk/>
          <pc:sldMk cId="1297184083" sldId="304"/>
        </pc:sldMkLst>
        <pc:spChg chg="add mod">
          <ac:chgData name="Deutschmann Joerg" userId="35d48aaa-cf23-4f25-be33-ec168ec966ae" providerId="ADAL" clId="{C1F467AA-84C9-4558-B147-06224A9DCC4A}" dt="2025-12-27T12:36:44.071" v="6819"/>
          <ac:spMkLst>
            <pc:docMk/>
            <pc:sldMk cId="1297184083" sldId="304"/>
            <ac:spMk id="4" creationId="{465CFCBE-20AA-FF85-03EB-0BA0BBA6326A}"/>
          </ac:spMkLst>
        </pc:spChg>
        <pc:spChg chg="add mod">
          <ac:chgData name="Deutschmann Joerg" userId="35d48aaa-cf23-4f25-be33-ec168ec966ae" providerId="ADAL" clId="{C1F467AA-84C9-4558-B147-06224A9DCC4A}" dt="2025-12-27T12:36:44.071" v="6819"/>
          <ac:spMkLst>
            <pc:docMk/>
            <pc:sldMk cId="1297184083" sldId="304"/>
            <ac:spMk id="5" creationId="{066480EE-8497-9593-8525-8E5F9E62DC1D}"/>
          </ac:spMkLst>
        </pc:spChg>
      </pc:sldChg>
      <pc:sldChg chg="addSp modSp add mod">
        <pc:chgData name="Deutschmann Joerg" userId="35d48aaa-cf23-4f25-be33-ec168ec966ae" providerId="ADAL" clId="{C1F467AA-84C9-4558-B147-06224A9DCC4A}" dt="2025-12-27T12:37:09.884" v="6822" actId="14100"/>
        <pc:sldMkLst>
          <pc:docMk/>
          <pc:sldMk cId="1616068719" sldId="305"/>
        </pc:sldMkLst>
        <pc:spChg chg="add mod">
          <ac:chgData name="Deutschmann Joerg" userId="35d48aaa-cf23-4f25-be33-ec168ec966ae" providerId="ADAL" clId="{C1F467AA-84C9-4558-B147-06224A9DCC4A}" dt="2025-12-27T12:36:55.933" v="6820"/>
          <ac:spMkLst>
            <pc:docMk/>
            <pc:sldMk cId="1616068719" sldId="305"/>
            <ac:spMk id="4" creationId="{7DDFD413-05CB-B919-131E-BCEC493CE8FD}"/>
          </ac:spMkLst>
        </pc:spChg>
        <pc:spChg chg="add mod">
          <ac:chgData name="Deutschmann Joerg" userId="35d48aaa-cf23-4f25-be33-ec168ec966ae" providerId="ADAL" clId="{C1F467AA-84C9-4558-B147-06224A9DCC4A}" dt="2025-12-27T12:37:09.884" v="6822" actId="14100"/>
          <ac:spMkLst>
            <pc:docMk/>
            <pc:sldMk cId="1616068719" sldId="305"/>
            <ac:spMk id="5" creationId="{07BF6C9E-E4F8-67BD-7F07-72DBDE5FB0C8}"/>
          </ac:spMkLst>
        </pc:spChg>
      </pc:sldChg>
      <pc:sldChg chg="modSp mod">
        <pc:chgData name="Deutschmann Joerg" userId="35d48aaa-cf23-4f25-be33-ec168ec966ae" providerId="ADAL" clId="{C1F467AA-84C9-4558-B147-06224A9DCC4A}" dt="2025-12-28T13:00:52.639" v="6990" actId="207"/>
        <pc:sldMkLst>
          <pc:docMk/>
          <pc:sldMk cId="628865628" sldId="309"/>
        </pc:sldMkLst>
        <pc:spChg chg="mod">
          <ac:chgData name="Deutschmann Joerg" userId="35d48aaa-cf23-4f25-be33-ec168ec966ae" providerId="ADAL" clId="{C1F467AA-84C9-4558-B147-06224A9DCC4A}" dt="2025-12-28T13:00:41.151" v="6989" actId="14100"/>
          <ac:spMkLst>
            <pc:docMk/>
            <pc:sldMk cId="628865628" sldId="309"/>
            <ac:spMk id="4" creationId="{831DDC08-B1AF-EAB3-78E3-4BF3C2CB56CE}"/>
          </ac:spMkLst>
        </pc:spChg>
        <pc:spChg chg="mod">
          <ac:chgData name="Deutschmann Joerg" userId="35d48aaa-cf23-4f25-be33-ec168ec966ae" providerId="ADAL" clId="{C1F467AA-84C9-4558-B147-06224A9DCC4A}" dt="2025-12-28T13:00:52.639" v="6990" actId="207"/>
          <ac:spMkLst>
            <pc:docMk/>
            <pc:sldMk cId="628865628" sldId="309"/>
            <ac:spMk id="7" creationId="{B663644D-E70E-E826-CE4A-0959BD81037A}"/>
          </ac:spMkLst>
        </pc:spChg>
        <pc:spChg chg="mod">
          <ac:chgData name="Deutschmann Joerg" userId="35d48aaa-cf23-4f25-be33-ec168ec966ae" providerId="ADAL" clId="{C1F467AA-84C9-4558-B147-06224A9DCC4A}" dt="2025-12-28T13:00:52.639" v="6990" actId="207"/>
          <ac:spMkLst>
            <pc:docMk/>
            <pc:sldMk cId="628865628" sldId="309"/>
            <ac:spMk id="8" creationId="{6D35148C-97F3-859E-57F9-9670E8804773}"/>
          </ac:spMkLst>
        </pc:spChg>
        <pc:spChg chg="mod">
          <ac:chgData name="Deutschmann Joerg" userId="35d48aaa-cf23-4f25-be33-ec168ec966ae" providerId="ADAL" clId="{C1F467AA-84C9-4558-B147-06224A9DCC4A}" dt="2025-12-28T13:00:52.639" v="6990" actId="207"/>
          <ac:spMkLst>
            <pc:docMk/>
            <pc:sldMk cId="628865628" sldId="309"/>
            <ac:spMk id="9" creationId="{FC908284-7EA0-832B-9053-29F322DC0BBF}"/>
          </ac:spMkLst>
        </pc:spChg>
        <pc:spChg chg="mod">
          <ac:chgData name="Deutschmann Joerg" userId="35d48aaa-cf23-4f25-be33-ec168ec966ae" providerId="ADAL" clId="{C1F467AA-84C9-4558-B147-06224A9DCC4A}" dt="2025-12-28T13:00:52.639" v="6990" actId="207"/>
          <ac:spMkLst>
            <pc:docMk/>
            <pc:sldMk cId="628865628" sldId="309"/>
            <ac:spMk id="16" creationId="{A2381D1E-F6D1-80AC-315E-5EA6561F50BF}"/>
          </ac:spMkLst>
        </pc:spChg>
        <pc:spChg chg="mod">
          <ac:chgData name="Deutschmann Joerg" userId="35d48aaa-cf23-4f25-be33-ec168ec966ae" providerId="ADAL" clId="{C1F467AA-84C9-4558-B147-06224A9DCC4A}" dt="2025-12-28T13:00:52.639" v="6990" actId="207"/>
          <ac:spMkLst>
            <pc:docMk/>
            <pc:sldMk cId="628865628" sldId="309"/>
            <ac:spMk id="17" creationId="{401A1BAA-8993-C057-70F7-116D806C3DFF}"/>
          </ac:spMkLst>
        </pc:spChg>
      </pc:sldChg>
      <pc:sldChg chg="addSp delSp modSp add mod delAnim modAnim">
        <pc:chgData name="Deutschmann Joerg" userId="35d48aaa-cf23-4f25-be33-ec168ec966ae" providerId="ADAL" clId="{C1F467AA-84C9-4558-B147-06224A9DCC4A}" dt="2025-12-28T09:07:10.936" v="6870" actId="1076"/>
        <pc:sldMkLst>
          <pc:docMk/>
          <pc:sldMk cId="3795748929" sldId="310"/>
        </pc:sldMkLst>
        <pc:spChg chg="mod">
          <ac:chgData name="Deutschmann Joerg" userId="35d48aaa-cf23-4f25-be33-ec168ec966ae" providerId="ADAL" clId="{C1F467AA-84C9-4558-B147-06224A9DCC4A}" dt="2025-12-28T09:03:11.768" v="6830"/>
          <ac:spMkLst>
            <pc:docMk/>
            <pc:sldMk cId="3795748929" sldId="310"/>
            <ac:spMk id="6" creationId="{27862111-952C-D0A6-C476-AA2922B5708B}"/>
          </ac:spMkLst>
        </pc:spChg>
        <pc:spChg chg="mod">
          <ac:chgData name="Deutschmann Joerg" userId="35d48aaa-cf23-4f25-be33-ec168ec966ae" providerId="ADAL" clId="{C1F467AA-84C9-4558-B147-06224A9DCC4A}" dt="2025-12-28T09:03:11.768" v="6830"/>
          <ac:spMkLst>
            <pc:docMk/>
            <pc:sldMk cId="3795748929" sldId="310"/>
            <ac:spMk id="9" creationId="{FDA7C667-0079-6C5A-6291-13D14049FDAD}"/>
          </ac:spMkLst>
        </pc:spChg>
        <pc:spChg chg="mod">
          <ac:chgData name="Deutschmann Joerg" userId="35d48aaa-cf23-4f25-be33-ec168ec966ae" providerId="ADAL" clId="{C1F467AA-84C9-4558-B147-06224A9DCC4A}" dt="2025-12-28T09:03:11.768" v="6830"/>
          <ac:spMkLst>
            <pc:docMk/>
            <pc:sldMk cId="3795748929" sldId="310"/>
            <ac:spMk id="10" creationId="{A45ABA1B-38BC-412A-18A2-1E392B28112D}"/>
          </ac:spMkLst>
        </pc:spChg>
        <pc:spChg chg="mod">
          <ac:chgData name="Deutschmann Joerg" userId="35d48aaa-cf23-4f25-be33-ec168ec966ae" providerId="ADAL" clId="{C1F467AA-84C9-4558-B147-06224A9DCC4A}" dt="2025-12-28T09:03:18.620" v="6833"/>
          <ac:spMkLst>
            <pc:docMk/>
            <pc:sldMk cId="3795748929" sldId="310"/>
            <ac:spMk id="12" creationId="{CE99D668-D235-9CD0-1C4C-8FEC3913CE48}"/>
          </ac:spMkLst>
        </pc:spChg>
        <pc:spChg chg="mod">
          <ac:chgData name="Deutschmann Joerg" userId="35d48aaa-cf23-4f25-be33-ec168ec966ae" providerId="ADAL" clId="{C1F467AA-84C9-4558-B147-06224A9DCC4A}" dt="2025-12-28T09:03:18.620" v="6833"/>
          <ac:spMkLst>
            <pc:docMk/>
            <pc:sldMk cId="3795748929" sldId="310"/>
            <ac:spMk id="13" creationId="{69CA5A13-894B-A8BF-A577-5ED7BBA9EDA4}"/>
          </ac:spMkLst>
        </pc:spChg>
        <pc:spChg chg="mod">
          <ac:chgData name="Deutschmann Joerg" userId="35d48aaa-cf23-4f25-be33-ec168ec966ae" providerId="ADAL" clId="{C1F467AA-84C9-4558-B147-06224A9DCC4A}" dt="2025-12-28T09:03:18.620" v="6833"/>
          <ac:spMkLst>
            <pc:docMk/>
            <pc:sldMk cId="3795748929" sldId="310"/>
            <ac:spMk id="15" creationId="{F7CAD133-8D28-7461-7F3B-CE322171297A}"/>
          </ac:spMkLst>
        </pc:spChg>
        <pc:spChg chg="add mod">
          <ac:chgData name="Deutschmann Joerg" userId="35d48aaa-cf23-4f25-be33-ec168ec966ae" providerId="ADAL" clId="{C1F467AA-84C9-4558-B147-06224A9DCC4A}" dt="2025-12-28T09:03:41.049" v="6837" actId="1076"/>
          <ac:spMkLst>
            <pc:docMk/>
            <pc:sldMk cId="3795748929" sldId="310"/>
            <ac:spMk id="16" creationId="{BDEB30DE-2FFC-5D12-C4A1-5768D0E2E62D}"/>
          </ac:spMkLst>
        </pc:spChg>
        <pc:spChg chg="add mod">
          <ac:chgData name="Deutschmann Joerg" userId="35d48aaa-cf23-4f25-be33-ec168ec966ae" providerId="ADAL" clId="{C1F467AA-84C9-4558-B147-06224A9DCC4A}" dt="2025-12-28T09:03:41.049" v="6837" actId="1076"/>
          <ac:spMkLst>
            <pc:docMk/>
            <pc:sldMk cId="3795748929" sldId="310"/>
            <ac:spMk id="17" creationId="{4DDA8E28-A66C-25C7-F874-CFE37C628B3D}"/>
          </ac:spMkLst>
        </pc:spChg>
        <pc:spChg chg="add mod">
          <ac:chgData name="Deutschmann Joerg" userId="35d48aaa-cf23-4f25-be33-ec168ec966ae" providerId="ADAL" clId="{C1F467AA-84C9-4558-B147-06224A9DCC4A}" dt="2025-12-28T09:03:49.369" v="6839" actId="1076"/>
          <ac:spMkLst>
            <pc:docMk/>
            <pc:sldMk cId="3795748929" sldId="310"/>
            <ac:spMk id="18" creationId="{C7A06C71-4A8D-23A7-3990-3C5CF76EA23E}"/>
          </ac:spMkLst>
        </pc:spChg>
        <pc:spChg chg="add mod">
          <ac:chgData name="Deutschmann Joerg" userId="35d48aaa-cf23-4f25-be33-ec168ec966ae" providerId="ADAL" clId="{C1F467AA-84C9-4558-B147-06224A9DCC4A}" dt="2025-12-28T09:03:49.369" v="6839" actId="1076"/>
          <ac:spMkLst>
            <pc:docMk/>
            <pc:sldMk cId="3795748929" sldId="310"/>
            <ac:spMk id="19" creationId="{AA376709-7BD5-33B0-1324-8288D314FC75}"/>
          </ac:spMkLst>
        </pc:spChg>
        <pc:spChg chg="add mod">
          <ac:chgData name="Deutschmann Joerg" userId="35d48aaa-cf23-4f25-be33-ec168ec966ae" providerId="ADAL" clId="{C1F467AA-84C9-4558-B147-06224A9DCC4A}" dt="2025-12-28T09:04:09.881" v="6846" actId="1076"/>
          <ac:spMkLst>
            <pc:docMk/>
            <pc:sldMk cId="3795748929" sldId="310"/>
            <ac:spMk id="21" creationId="{55B76250-2F92-703A-9FBF-28A37D6F052B}"/>
          </ac:spMkLst>
        </pc:spChg>
        <pc:spChg chg="add mod">
          <ac:chgData name="Deutschmann Joerg" userId="35d48aaa-cf23-4f25-be33-ec168ec966ae" providerId="ADAL" clId="{C1F467AA-84C9-4558-B147-06224A9DCC4A}" dt="2025-12-28T09:04:09.881" v="6846" actId="1076"/>
          <ac:spMkLst>
            <pc:docMk/>
            <pc:sldMk cId="3795748929" sldId="310"/>
            <ac:spMk id="23" creationId="{2F9FCF63-E727-0B5A-843F-9EBFE8F4BCB3}"/>
          </ac:spMkLst>
        </pc:spChg>
        <pc:spChg chg="add mod">
          <ac:chgData name="Deutschmann Joerg" userId="35d48aaa-cf23-4f25-be33-ec168ec966ae" providerId="ADAL" clId="{C1F467AA-84C9-4558-B147-06224A9DCC4A}" dt="2025-12-28T09:04:09.881" v="6846" actId="1076"/>
          <ac:spMkLst>
            <pc:docMk/>
            <pc:sldMk cId="3795748929" sldId="310"/>
            <ac:spMk id="24" creationId="{E0AD883D-688D-B1C8-78D8-E12904306807}"/>
          </ac:spMkLst>
        </pc:spChg>
        <pc:spChg chg="add mod">
          <ac:chgData name="Deutschmann Joerg" userId="35d48aaa-cf23-4f25-be33-ec168ec966ae" providerId="ADAL" clId="{C1F467AA-84C9-4558-B147-06224A9DCC4A}" dt="2025-12-28T09:04:21.745" v="6848" actId="1076"/>
          <ac:spMkLst>
            <pc:docMk/>
            <pc:sldMk cId="3795748929" sldId="310"/>
            <ac:spMk id="25" creationId="{FA448DFF-8981-FCE8-BB70-D4A5F88B2C62}"/>
          </ac:spMkLst>
        </pc:spChg>
        <pc:spChg chg="add mod">
          <ac:chgData name="Deutschmann Joerg" userId="35d48aaa-cf23-4f25-be33-ec168ec966ae" providerId="ADAL" clId="{C1F467AA-84C9-4558-B147-06224A9DCC4A}" dt="2025-12-28T09:04:21.745" v="6848" actId="1076"/>
          <ac:spMkLst>
            <pc:docMk/>
            <pc:sldMk cId="3795748929" sldId="310"/>
            <ac:spMk id="26" creationId="{A8609831-EBE1-7911-4BD9-CF3C28A4F219}"/>
          </ac:spMkLst>
        </pc:spChg>
        <pc:spChg chg="add mod">
          <ac:chgData name="Deutschmann Joerg" userId="35d48aaa-cf23-4f25-be33-ec168ec966ae" providerId="ADAL" clId="{C1F467AA-84C9-4558-B147-06224A9DCC4A}" dt="2025-12-28T09:04:21.745" v="6848" actId="1076"/>
          <ac:spMkLst>
            <pc:docMk/>
            <pc:sldMk cId="3795748929" sldId="310"/>
            <ac:spMk id="27" creationId="{3CD353E2-9FB1-FF64-06E6-2FB7393FAEB6}"/>
          </ac:spMkLst>
        </pc:spChg>
        <pc:spChg chg="mod">
          <ac:chgData name="Deutschmann Joerg" userId="35d48aaa-cf23-4f25-be33-ec168ec966ae" providerId="ADAL" clId="{C1F467AA-84C9-4558-B147-06224A9DCC4A}" dt="2025-12-28T09:05:12.422" v="6852" actId="207"/>
          <ac:spMkLst>
            <pc:docMk/>
            <pc:sldMk cId="3795748929" sldId="310"/>
            <ac:spMk id="29" creationId="{9CA188E8-3E49-72E9-764E-00433C557E17}"/>
          </ac:spMkLst>
        </pc:spChg>
        <pc:spChg chg="mod">
          <ac:chgData name="Deutschmann Joerg" userId="35d48aaa-cf23-4f25-be33-ec168ec966ae" providerId="ADAL" clId="{C1F467AA-84C9-4558-B147-06224A9DCC4A}" dt="2025-12-28T09:05:12.422" v="6852" actId="207"/>
          <ac:spMkLst>
            <pc:docMk/>
            <pc:sldMk cId="3795748929" sldId="310"/>
            <ac:spMk id="30" creationId="{20BE8080-D410-EF6D-3F56-82DE66CDB811}"/>
          </ac:spMkLst>
        </pc:spChg>
        <pc:spChg chg="mod">
          <ac:chgData name="Deutschmann Joerg" userId="35d48aaa-cf23-4f25-be33-ec168ec966ae" providerId="ADAL" clId="{C1F467AA-84C9-4558-B147-06224A9DCC4A}" dt="2025-12-28T09:05:12.422" v="6852" actId="207"/>
          <ac:spMkLst>
            <pc:docMk/>
            <pc:sldMk cId="3795748929" sldId="310"/>
            <ac:spMk id="31" creationId="{2D602BE1-1BAA-9E26-C077-4E5C3191ABA8}"/>
          </ac:spMkLst>
        </pc:spChg>
        <pc:spChg chg="add mod">
          <ac:chgData name="Deutschmann Joerg" userId="35d48aaa-cf23-4f25-be33-ec168ec966ae" providerId="ADAL" clId="{C1F467AA-84C9-4558-B147-06224A9DCC4A}" dt="2025-12-28T09:05:28.719" v="6855" actId="1076"/>
          <ac:spMkLst>
            <pc:docMk/>
            <pc:sldMk cId="3795748929" sldId="310"/>
            <ac:spMk id="32" creationId="{72427A94-527D-33E2-5243-2602D675FFCE}"/>
          </ac:spMkLst>
        </pc:spChg>
        <pc:spChg chg="mod">
          <ac:chgData name="Deutschmann Joerg" userId="35d48aaa-cf23-4f25-be33-ec168ec966ae" providerId="ADAL" clId="{C1F467AA-84C9-4558-B147-06224A9DCC4A}" dt="2025-12-28T09:05:20.666" v="6854"/>
          <ac:spMkLst>
            <pc:docMk/>
            <pc:sldMk cId="3795748929" sldId="310"/>
            <ac:spMk id="34" creationId="{9B155F7E-CA2C-6E76-9CF9-A592F4607E01}"/>
          </ac:spMkLst>
        </pc:spChg>
        <pc:spChg chg="mod">
          <ac:chgData name="Deutschmann Joerg" userId="35d48aaa-cf23-4f25-be33-ec168ec966ae" providerId="ADAL" clId="{C1F467AA-84C9-4558-B147-06224A9DCC4A}" dt="2025-12-28T09:05:20.666" v="6854"/>
          <ac:spMkLst>
            <pc:docMk/>
            <pc:sldMk cId="3795748929" sldId="310"/>
            <ac:spMk id="35" creationId="{2E6C130C-DB7A-FF4A-62E4-903812F0D3B7}"/>
          </ac:spMkLst>
        </pc:spChg>
        <pc:spChg chg="mod">
          <ac:chgData name="Deutschmann Joerg" userId="35d48aaa-cf23-4f25-be33-ec168ec966ae" providerId="ADAL" clId="{C1F467AA-84C9-4558-B147-06224A9DCC4A}" dt="2025-12-28T09:05:20.666" v="6854"/>
          <ac:spMkLst>
            <pc:docMk/>
            <pc:sldMk cId="3795748929" sldId="310"/>
            <ac:spMk id="36" creationId="{45AC0271-FEE8-1DDA-285E-2C836A34F147}"/>
          </ac:spMkLst>
        </pc:spChg>
        <pc:spChg chg="add mod">
          <ac:chgData name="Deutschmann Joerg" userId="35d48aaa-cf23-4f25-be33-ec168ec966ae" providerId="ADAL" clId="{C1F467AA-84C9-4558-B147-06224A9DCC4A}" dt="2025-12-28T09:05:39.009" v="6858" actId="1076"/>
          <ac:spMkLst>
            <pc:docMk/>
            <pc:sldMk cId="3795748929" sldId="310"/>
            <ac:spMk id="37" creationId="{6E2658E0-FB24-D50E-FB4A-BF4681229AB5}"/>
          </ac:spMkLst>
        </pc:spChg>
        <pc:spChg chg="mod">
          <ac:chgData name="Deutschmann Joerg" userId="35d48aaa-cf23-4f25-be33-ec168ec966ae" providerId="ADAL" clId="{C1F467AA-84C9-4558-B147-06224A9DCC4A}" dt="2025-12-28T09:05:34.675" v="6857"/>
          <ac:spMkLst>
            <pc:docMk/>
            <pc:sldMk cId="3795748929" sldId="310"/>
            <ac:spMk id="39" creationId="{D2857741-A659-FAFF-5A3B-831A3F14A497}"/>
          </ac:spMkLst>
        </pc:spChg>
        <pc:spChg chg="mod">
          <ac:chgData name="Deutschmann Joerg" userId="35d48aaa-cf23-4f25-be33-ec168ec966ae" providerId="ADAL" clId="{C1F467AA-84C9-4558-B147-06224A9DCC4A}" dt="2025-12-28T09:05:34.675" v="6857"/>
          <ac:spMkLst>
            <pc:docMk/>
            <pc:sldMk cId="3795748929" sldId="310"/>
            <ac:spMk id="40" creationId="{220D789D-82E2-024A-1FA9-6C940605D8D8}"/>
          </ac:spMkLst>
        </pc:spChg>
        <pc:spChg chg="mod">
          <ac:chgData name="Deutschmann Joerg" userId="35d48aaa-cf23-4f25-be33-ec168ec966ae" providerId="ADAL" clId="{C1F467AA-84C9-4558-B147-06224A9DCC4A}" dt="2025-12-28T09:05:34.675" v="6857"/>
          <ac:spMkLst>
            <pc:docMk/>
            <pc:sldMk cId="3795748929" sldId="310"/>
            <ac:spMk id="41" creationId="{D6A51548-116B-86AE-22B9-4CB686C22C58}"/>
          </ac:spMkLst>
        </pc:spChg>
        <pc:spChg chg="add mod">
          <ac:chgData name="Deutschmann Joerg" userId="35d48aaa-cf23-4f25-be33-ec168ec966ae" providerId="ADAL" clId="{C1F467AA-84C9-4558-B147-06224A9DCC4A}" dt="2025-12-28T09:06:23.048" v="6863"/>
          <ac:spMkLst>
            <pc:docMk/>
            <pc:sldMk cId="3795748929" sldId="310"/>
            <ac:spMk id="45" creationId="{EB4C5670-1533-8181-F31A-0ACE91965B5F}"/>
          </ac:spMkLst>
        </pc:spChg>
        <pc:spChg chg="mod">
          <ac:chgData name="Deutschmann Joerg" userId="35d48aaa-cf23-4f25-be33-ec168ec966ae" providerId="ADAL" clId="{C1F467AA-84C9-4558-B147-06224A9DCC4A}" dt="2025-12-28T09:05:19.025" v="6853" actId="1076"/>
          <ac:spMkLst>
            <pc:docMk/>
            <pc:sldMk cId="3795748929" sldId="310"/>
            <ac:spMk id="46" creationId="{E028C6DD-F634-6291-82A1-8A13A1A95B6F}"/>
          </ac:spMkLst>
        </pc:spChg>
        <pc:spChg chg="add mod">
          <ac:chgData name="Deutschmann Joerg" userId="35d48aaa-cf23-4f25-be33-ec168ec966ae" providerId="ADAL" clId="{C1F467AA-84C9-4558-B147-06224A9DCC4A}" dt="2025-12-28T09:07:01.033" v="6869" actId="14100"/>
          <ac:spMkLst>
            <pc:docMk/>
            <pc:sldMk cId="3795748929" sldId="310"/>
            <ac:spMk id="47" creationId="{16A7F455-DF59-1BC5-4C67-0230796EE0C7}"/>
          </ac:spMkLst>
        </pc:spChg>
        <pc:spChg chg="mod">
          <ac:chgData name="Deutschmann Joerg" userId="35d48aaa-cf23-4f25-be33-ec168ec966ae" providerId="ADAL" clId="{C1F467AA-84C9-4558-B147-06224A9DCC4A}" dt="2025-12-28T09:05:12.422" v="6852" actId="207"/>
          <ac:spMkLst>
            <pc:docMk/>
            <pc:sldMk cId="3795748929" sldId="310"/>
            <ac:spMk id="59" creationId="{A6DF3C9C-C821-E2DA-6FF9-FD50ECA6923E}"/>
          </ac:spMkLst>
        </pc:spChg>
        <pc:spChg chg="mod">
          <ac:chgData name="Deutschmann Joerg" userId="35d48aaa-cf23-4f25-be33-ec168ec966ae" providerId="ADAL" clId="{C1F467AA-84C9-4558-B147-06224A9DCC4A}" dt="2025-12-28T09:05:12.422" v="6852" actId="207"/>
          <ac:spMkLst>
            <pc:docMk/>
            <pc:sldMk cId="3795748929" sldId="310"/>
            <ac:spMk id="61" creationId="{D9EEF557-6740-4AC6-CC3C-1E9EC12CB6AF}"/>
          </ac:spMkLst>
        </pc:spChg>
        <pc:spChg chg="mod">
          <ac:chgData name="Deutschmann Joerg" userId="35d48aaa-cf23-4f25-be33-ec168ec966ae" providerId="ADAL" clId="{C1F467AA-84C9-4558-B147-06224A9DCC4A}" dt="2025-12-28T09:05:12.422" v="6852" actId="207"/>
          <ac:spMkLst>
            <pc:docMk/>
            <pc:sldMk cId="3795748929" sldId="310"/>
            <ac:spMk id="98" creationId="{75DB2236-F6D0-DC80-DE96-7E3B6612F9A6}"/>
          </ac:spMkLst>
        </pc:spChg>
        <pc:spChg chg="mod">
          <ac:chgData name="Deutschmann Joerg" userId="35d48aaa-cf23-4f25-be33-ec168ec966ae" providerId="ADAL" clId="{C1F467AA-84C9-4558-B147-06224A9DCC4A}" dt="2025-12-28T09:05:12.422" v="6852" actId="207"/>
          <ac:spMkLst>
            <pc:docMk/>
            <pc:sldMk cId="3795748929" sldId="310"/>
            <ac:spMk id="105" creationId="{EC0716F5-DF73-A13D-938E-1FC8F59C5AE9}"/>
          </ac:spMkLst>
        </pc:spChg>
        <pc:spChg chg="mod">
          <ac:chgData name="Deutschmann Joerg" userId="35d48aaa-cf23-4f25-be33-ec168ec966ae" providerId="ADAL" clId="{C1F467AA-84C9-4558-B147-06224A9DCC4A}" dt="2025-12-28T09:05:12.422" v="6852" actId="207"/>
          <ac:spMkLst>
            <pc:docMk/>
            <pc:sldMk cId="3795748929" sldId="310"/>
            <ac:spMk id="107" creationId="{789C734B-8FA5-0BD6-786F-3A8CCE1BF9E1}"/>
          </ac:spMkLst>
        </pc:spChg>
        <pc:spChg chg="mod">
          <ac:chgData name="Deutschmann Joerg" userId="35d48aaa-cf23-4f25-be33-ec168ec966ae" providerId="ADAL" clId="{C1F467AA-84C9-4558-B147-06224A9DCC4A}" dt="2025-12-28T09:04:58.609" v="6851" actId="1076"/>
          <ac:spMkLst>
            <pc:docMk/>
            <pc:sldMk cId="3795748929" sldId="310"/>
            <ac:spMk id="114" creationId="{213F6052-EDE3-17BC-3BF1-0BDC21FC7AA4}"/>
          </ac:spMkLst>
        </pc:spChg>
        <pc:spChg chg="mod">
          <ac:chgData name="Deutschmann Joerg" userId="35d48aaa-cf23-4f25-be33-ec168ec966ae" providerId="ADAL" clId="{C1F467AA-84C9-4558-B147-06224A9DCC4A}" dt="2025-12-28T09:05:33.594" v="6856" actId="1076"/>
          <ac:spMkLst>
            <pc:docMk/>
            <pc:sldMk cId="3795748929" sldId="310"/>
            <ac:spMk id="646" creationId="{E8802D8D-1626-C2E4-250D-8F1314672AD7}"/>
          </ac:spMkLst>
        </pc:spChg>
        <pc:spChg chg="mod">
          <ac:chgData name="Deutschmann Joerg" userId="35d48aaa-cf23-4f25-be33-ec168ec966ae" providerId="ADAL" clId="{C1F467AA-84C9-4558-B147-06224A9DCC4A}" dt="2025-12-28T09:03:53.378" v="6840" actId="1076"/>
          <ac:spMkLst>
            <pc:docMk/>
            <pc:sldMk cId="3795748929" sldId="310"/>
            <ac:spMk id="669" creationId="{0E220BEC-A865-99AA-7A7A-3E8B071C394A}"/>
          </ac:spMkLst>
        </pc:spChg>
        <pc:spChg chg="mod">
          <ac:chgData name="Deutschmann Joerg" userId="35d48aaa-cf23-4f25-be33-ec168ec966ae" providerId="ADAL" clId="{C1F467AA-84C9-4558-B147-06224A9DCC4A}" dt="2025-12-28T09:07:10.936" v="6870" actId="1076"/>
          <ac:spMkLst>
            <pc:docMk/>
            <pc:sldMk cId="3795748929" sldId="310"/>
            <ac:spMk id="675" creationId="{52650769-7678-E08F-FC61-0431F9D8723E}"/>
          </ac:spMkLst>
        </pc:spChg>
        <pc:grpChg chg="add mod">
          <ac:chgData name="Deutschmann Joerg" userId="35d48aaa-cf23-4f25-be33-ec168ec966ae" providerId="ADAL" clId="{C1F467AA-84C9-4558-B147-06224A9DCC4A}" dt="2025-12-28T09:05:19.025" v="6853" actId="1076"/>
          <ac:grpSpMkLst>
            <pc:docMk/>
            <pc:sldMk cId="3795748929" sldId="310"/>
            <ac:grpSpMk id="5" creationId="{10C1B6AD-4508-4BD8-AEFF-E0E0CC45F7CB}"/>
          </ac:grpSpMkLst>
        </pc:grpChg>
        <pc:grpChg chg="add mod">
          <ac:chgData name="Deutschmann Joerg" userId="35d48aaa-cf23-4f25-be33-ec168ec966ae" providerId="ADAL" clId="{C1F467AA-84C9-4558-B147-06224A9DCC4A}" dt="2025-12-28T09:05:33.594" v="6856" actId="1076"/>
          <ac:grpSpMkLst>
            <pc:docMk/>
            <pc:sldMk cId="3795748929" sldId="310"/>
            <ac:grpSpMk id="11" creationId="{06D7C284-F74B-360C-36D0-D5125C763270}"/>
          </ac:grpSpMkLst>
        </pc:grpChg>
        <pc:grpChg chg="add mod">
          <ac:chgData name="Deutschmann Joerg" userId="35d48aaa-cf23-4f25-be33-ec168ec966ae" providerId="ADAL" clId="{C1F467AA-84C9-4558-B147-06224A9DCC4A}" dt="2025-12-28T09:04:48.148" v="6850" actId="1076"/>
          <ac:grpSpMkLst>
            <pc:docMk/>
            <pc:sldMk cId="3795748929" sldId="310"/>
            <ac:grpSpMk id="28" creationId="{009D46AC-0FDD-CDF8-F82C-2FD103E61314}"/>
          </ac:grpSpMkLst>
        </pc:grpChg>
        <pc:grpChg chg="add mod">
          <ac:chgData name="Deutschmann Joerg" userId="35d48aaa-cf23-4f25-be33-ec168ec966ae" providerId="ADAL" clId="{C1F467AA-84C9-4558-B147-06224A9DCC4A}" dt="2025-12-28T09:05:28.719" v="6855" actId="1076"/>
          <ac:grpSpMkLst>
            <pc:docMk/>
            <pc:sldMk cId="3795748929" sldId="310"/>
            <ac:grpSpMk id="33" creationId="{DD2556F8-08A7-0997-50BC-2244CE63FEC1}"/>
          </ac:grpSpMkLst>
        </pc:grpChg>
        <pc:grpChg chg="add mod">
          <ac:chgData name="Deutschmann Joerg" userId="35d48aaa-cf23-4f25-be33-ec168ec966ae" providerId="ADAL" clId="{C1F467AA-84C9-4558-B147-06224A9DCC4A}" dt="2025-12-28T09:05:39.009" v="6858" actId="1076"/>
          <ac:grpSpMkLst>
            <pc:docMk/>
            <pc:sldMk cId="3795748929" sldId="310"/>
            <ac:grpSpMk id="38" creationId="{6B28ED23-752D-3BE6-115A-E679E8F00B55}"/>
          </ac:grpSpMkLst>
        </pc:grpChg>
        <pc:grpChg chg="mod">
          <ac:chgData name="Deutschmann Joerg" userId="35d48aaa-cf23-4f25-be33-ec168ec966ae" providerId="ADAL" clId="{C1F467AA-84C9-4558-B147-06224A9DCC4A}" dt="2025-12-28T09:05:12.422" v="6852" actId="207"/>
          <ac:grpSpMkLst>
            <pc:docMk/>
            <pc:sldMk cId="3795748929" sldId="310"/>
            <ac:grpSpMk id="52" creationId="{A847EAE7-95CC-992E-1E78-83DE6C0CF151}"/>
          </ac:grpSpMkLst>
        </pc:grpChg>
        <pc:grpChg chg="mod">
          <ac:chgData name="Deutschmann Joerg" userId="35d48aaa-cf23-4f25-be33-ec168ec966ae" providerId="ADAL" clId="{C1F467AA-84C9-4558-B147-06224A9DCC4A}" dt="2025-12-28T09:04:58.609" v="6851" actId="1076"/>
          <ac:grpSpMkLst>
            <pc:docMk/>
            <pc:sldMk cId="3795748929" sldId="310"/>
            <ac:grpSpMk id="54" creationId="{72DA4E72-AA20-635E-D233-F0DECD8F0187}"/>
          </ac:grpSpMkLst>
        </pc:grpChg>
        <pc:grpChg chg="mod">
          <ac:chgData name="Deutschmann Joerg" userId="35d48aaa-cf23-4f25-be33-ec168ec966ae" providerId="ADAL" clId="{C1F467AA-84C9-4558-B147-06224A9DCC4A}" dt="2025-12-28T09:05:12.422" v="6852" actId="207"/>
          <ac:grpSpMkLst>
            <pc:docMk/>
            <pc:sldMk cId="3795748929" sldId="310"/>
            <ac:grpSpMk id="97" creationId="{08B4DA22-1A84-4591-5E97-60F276308EAB}"/>
          </ac:grpSpMkLst>
        </pc:grpChg>
      </pc:sldChg>
      <pc:sldChg chg="addSp delSp modSp add mod">
        <pc:chgData name="Deutschmann Joerg" userId="35d48aaa-cf23-4f25-be33-ec168ec966ae" providerId="ADAL" clId="{C1F467AA-84C9-4558-B147-06224A9DCC4A}" dt="2025-12-28T09:14:11.057" v="6908" actId="14100"/>
        <pc:sldMkLst>
          <pc:docMk/>
          <pc:sldMk cId="3201933846" sldId="311"/>
        </pc:sldMkLst>
        <pc:spChg chg="add mod">
          <ac:chgData name="Deutschmann Joerg" userId="35d48aaa-cf23-4f25-be33-ec168ec966ae" providerId="ADAL" clId="{C1F467AA-84C9-4558-B147-06224A9DCC4A}" dt="2025-12-28T09:11:03.539" v="6887"/>
          <ac:spMkLst>
            <pc:docMk/>
            <pc:sldMk cId="3201933846" sldId="311"/>
            <ac:spMk id="7" creationId="{5C485B63-8630-796F-15E8-1C3B3DFE2BB3}"/>
          </ac:spMkLst>
        </pc:spChg>
        <pc:spChg chg="add mod">
          <ac:chgData name="Deutschmann Joerg" userId="35d48aaa-cf23-4f25-be33-ec168ec966ae" providerId="ADAL" clId="{C1F467AA-84C9-4558-B147-06224A9DCC4A}" dt="2025-12-28T09:11:03.539" v="6887"/>
          <ac:spMkLst>
            <pc:docMk/>
            <pc:sldMk cId="3201933846" sldId="311"/>
            <ac:spMk id="8" creationId="{85E5755B-6D4F-FB8C-E500-A0F0D14435E8}"/>
          </ac:spMkLst>
        </pc:spChg>
        <pc:spChg chg="add mod">
          <ac:chgData name="Deutschmann Joerg" userId="35d48aaa-cf23-4f25-be33-ec168ec966ae" providerId="ADAL" clId="{C1F467AA-84C9-4558-B147-06224A9DCC4A}" dt="2025-12-28T09:11:18.481" v="6889" actId="14100"/>
          <ac:spMkLst>
            <pc:docMk/>
            <pc:sldMk cId="3201933846" sldId="311"/>
            <ac:spMk id="20" creationId="{FA88E14A-3BB7-F621-8283-66D3DE1DA121}"/>
          </ac:spMkLst>
        </pc:spChg>
        <pc:spChg chg="add mod">
          <ac:chgData name="Deutschmann Joerg" userId="35d48aaa-cf23-4f25-be33-ec168ec966ae" providerId="ADAL" clId="{C1F467AA-84C9-4558-B147-06224A9DCC4A}" dt="2025-12-28T09:14:11.057" v="6908" actId="14100"/>
          <ac:spMkLst>
            <pc:docMk/>
            <pc:sldMk cId="3201933846" sldId="311"/>
            <ac:spMk id="48" creationId="{4DA65839-90FD-FACD-3068-2CB08EC4F45E}"/>
          </ac:spMkLst>
        </pc:spChg>
      </pc:sldChg>
      <pc:sldChg chg="addSp delSp modSp add mod">
        <pc:chgData name="Deutschmann Joerg" userId="35d48aaa-cf23-4f25-be33-ec168ec966ae" providerId="ADAL" clId="{C1F467AA-84C9-4558-B147-06224A9DCC4A}" dt="2025-12-28T09:14:27.545" v="6911" actId="14100"/>
        <pc:sldMkLst>
          <pc:docMk/>
          <pc:sldMk cId="1467317814" sldId="312"/>
        </pc:sldMkLst>
        <pc:spChg chg="add mod">
          <ac:chgData name="Deutschmann Joerg" userId="35d48aaa-cf23-4f25-be33-ec168ec966ae" providerId="ADAL" clId="{C1F467AA-84C9-4558-B147-06224A9DCC4A}" dt="2025-12-28T09:12:05.457" v="6898"/>
          <ac:spMkLst>
            <pc:docMk/>
            <pc:sldMk cId="1467317814" sldId="312"/>
            <ac:spMk id="7" creationId="{967CB1AA-1977-8F40-BDA6-880A172D9BE1}"/>
          </ac:spMkLst>
        </pc:spChg>
        <pc:spChg chg="add mod">
          <ac:chgData name="Deutschmann Joerg" userId="35d48aaa-cf23-4f25-be33-ec168ec966ae" providerId="ADAL" clId="{C1F467AA-84C9-4558-B147-06224A9DCC4A}" dt="2025-12-28T09:12:05.457" v="6898"/>
          <ac:spMkLst>
            <pc:docMk/>
            <pc:sldMk cId="1467317814" sldId="312"/>
            <ac:spMk id="8" creationId="{7BA0C4C4-4664-C26C-C582-3618CEEEB96F}"/>
          </ac:spMkLst>
        </pc:spChg>
        <pc:spChg chg="add mod">
          <ac:chgData name="Deutschmann Joerg" userId="35d48aaa-cf23-4f25-be33-ec168ec966ae" providerId="ADAL" clId="{C1F467AA-84C9-4558-B147-06224A9DCC4A}" dt="2025-12-28T09:14:27.545" v="6911" actId="14100"/>
          <ac:spMkLst>
            <pc:docMk/>
            <pc:sldMk cId="1467317814" sldId="312"/>
            <ac:spMk id="20" creationId="{C2373DF9-F77F-FA47-488F-9B6D04E9A6DC}"/>
          </ac:spMkLst>
        </pc:spChg>
        <pc:spChg chg="add mod">
          <ac:chgData name="Deutschmann Joerg" userId="35d48aaa-cf23-4f25-be33-ec168ec966ae" providerId="ADAL" clId="{C1F467AA-84C9-4558-B147-06224A9DCC4A}" dt="2025-12-28T09:14:27.545" v="6911" actId="14100"/>
          <ac:spMkLst>
            <pc:docMk/>
            <pc:sldMk cId="1467317814" sldId="312"/>
            <ac:spMk id="48" creationId="{557DB76D-CA81-C5DD-4B06-1DD36AFEC6CE}"/>
          </ac:spMkLst>
        </pc:spChg>
        <pc:spChg chg="add mod">
          <ac:chgData name="Deutschmann Joerg" userId="35d48aaa-cf23-4f25-be33-ec168ec966ae" providerId="ADAL" clId="{C1F467AA-84C9-4558-B147-06224A9DCC4A}" dt="2025-12-28T09:14:27.545" v="6911" actId="14100"/>
          <ac:spMkLst>
            <pc:docMk/>
            <pc:sldMk cId="1467317814" sldId="312"/>
            <ac:spMk id="49" creationId="{958DF322-3870-BBFF-4A1D-6681A96D03D1}"/>
          </ac:spMkLst>
        </pc:spChg>
      </pc:sldChg>
      <pc:sldChg chg="addSp delSp modSp add del mod">
        <pc:chgData name="Deutschmann Joerg" userId="35d48aaa-cf23-4f25-be33-ec168ec966ae" providerId="ADAL" clId="{C1F467AA-84C9-4558-B147-06224A9DCC4A}" dt="2025-12-28T09:14:46.505" v="6914" actId="14100"/>
        <pc:sldMkLst>
          <pc:docMk/>
          <pc:sldMk cId="518466515" sldId="313"/>
        </pc:sldMkLst>
        <pc:spChg chg="add mod">
          <ac:chgData name="Deutschmann Joerg" userId="35d48aaa-cf23-4f25-be33-ec168ec966ae" providerId="ADAL" clId="{C1F467AA-84C9-4558-B147-06224A9DCC4A}" dt="2025-12-28T09:12:44.266" v="6901" actId="14100"/>
          <ac:spMkLst>
            <pc:docMk/>
            <pc:sldMk cId="518466515" sldId="313"/>
            <ac:spMk id="7" creationId="{6B76B5F6-2211-5A28-A3BC-3454F6303063}"/>
          </ac:spMkLst>
        </pc:spChg>
        <pc:spChg chg="add mod">
          <ac:chgData name="Deutschmann Joerg" userId="35d48aaa-cf23-4f25-be33-ec168ec966ae" providerId="ADAL" clId="{C1F467AA-84C9-4558-B147-06224A9DCC4A}" dt="2025-12-28T09:13:37.885" v="6905" actId="14100"/>
          <ac:spMkLst>
            <pc:docMk/>
            <pc:sldMk cId="518466515" sldId="313"/>
            <ac:spMk id="8" creationId="{C107E7D0-8C2E-CA34-EB78-488985EB2D70}"/>
          </ac:spMkLst>
        </pc:spChg>
        <pc:spChg chg="add mod">
          <ac:chgData name="Deutschmann Joerg" userId="35d48aaa-cf23-4f25-be33-ec168ec966ae" providerId="ADAL" clId="{C1F467AA-84C9-4558-B147-06224A9DCC4A}" dt="2025-12-28T09:14:46.505" v="6914" actId="14100"/>
          <ac:spMkLst>
            <pc:docMk/>
            <pc:sldMk cId="518466515" sldId="313"/>
            <ac:spMk id="20" creationId="{95E6516D-2F8F-5637-D09C-D698FF368FEC}"/>
          </ac:spMkLst>
        </pc:spChg>
        <pc:spChg chg="add mod">
          <ac:chgData name="Deutschmann Joerg" userId="35d48aaa-cf23-4f25-be33-ec168ec966ae" providerId="ADAL" clId="{C1F467AA-84C9-4558-B147-06224A9DCC4A}" dt="2025-12-28T09:14:46.505" v="6914" actId="14100"/>
          <ac:spMkLst>
            <pc:docMk/>
            <pc:sldMk cId="518466515" sldId="313"/>
            <ac:spMk id="48" creationId="{17431AA2-46A1-9508-9D8B-2DC10AA55EFB}"/>
          </ac:spMkLst>
        </pc:spChg>
        <pc:spChg chg="add mod">
          <ac:chgData name="Deutschmann Joerg" userId="35d48aaa-cf23-4f25-be33-ec168ec966ae" providerId="ADAL" clId="{C1F467AA-84C9-4558-B147-06224A9DCC4A}" dt="2025-12-28T09:14:46.505" v="6914" actId="14100"/>
          <ac:spMkLst>
            <pc:docMk/>
            <pc:sldMk cId="518466515" sldId="313"/>
            <ac:spMk id="49" creationId="{4DF59322-90B9-B6B6-A97A-521AD507B11F}"/>
          </ac:spMkLst>
        </pc:spChg>
        <pc:spChg chg="add mod">
          <ac:chgData name="Deutschmann Joerg" userId="35d48aaa-cf23-4f25-be33-ec168ec966ae" providerId="ADAL" clId="{C1F467AA-84C9-4558-B147-06224A9DCC4A}" dt="2025-12-28T09:14:46.505" v="6914" actId="14100"/>
          <ac:spMkLst>
            <pc:docMk/>
            <pc:sldMk cId="518466515" sldId="313"/>
            <ac:spMk id="51" creationId="{267B3063-631A-A49D-4AE0-CCD6483D6973}"/>
          </ac:spMkLst>
        </pc:spChg>
      </pc:sldChg>
      <pc:sldChg chg="addSp delSp modSp add mod">
        <pc:chgData name="Deutschmann Joerg" userId="35d48aaa-cf23-4f25-be33-ec168ec966ae" providerId="ADAL" clId="{C1F467AA-84C9-4558-B147-06224A9DCC4A}" dt="2025-12-28T09:15:08.848" v="6917" actId="14100"/>
        <pc:sldMkLst>
          <pc:docMk/>
          <pc:sldMk cId="3715713184" sldId="314"/>
        </pc:sldMkLst>
        <pc:spChg chg="add mod">
          <ac:chgData name="Deutschmann Joerg" userId="35d48aaa-cf23-4f25-be33-ec168ec966ae" providerId="ADAL" clId="{C1F467AA-84C9-4558-B147-06224A9DCC4A}" dt="2025-12-28T09:13:03.960" v="6903" actId="14100"/>
          <ac:spMkLst>
            <pc:docMk/>
            <pc:sldMk cId="3715713184" sldId="314"/>
            <ac:spMk id="7" creationId="{D40949C4-190B-BCD2-C88D-19388C4642A0}"/>
          </ac:spMkLst>
        </pc:spChg>
        <pc:spChg chg="add mod">
          <ac:chgData name="Deutschmann Joerg" userId="35d48aaa-cf23-4f25-be33-ec168ec966ae" providerId="ADAL" clId="{C1F467AA-84C9-4558-B147-06224A9DCC4A}" dt="2025-12-28T09:15:08.848" v="6917" actId="14100"/>
          <ac:spMkLst>
            <pc:docMk/>
            <pc:sldMk cId="3715713184" sldId="314"/>
            <ac:spMk id="8" creationId="{8C06D8AE-5E69-A94E-E1C0-D4142BA19A10}"/>
          </ac:spMkLst>
        </pc:spChg>
        <pc:spChg chg="add mod">
          <ac:chgData name="Deutschmann Joerg" userId="35d48aaa-cf23-4f25-be33-ec168ec966ae" providerId="ADAL" clId="{C1F467AA-84C9-4558-B147-06224A9DCC4A}" dt="2025-12-28T09:15:08.848" v="6917" actId="14100"/>
          <ac:spMkLst>
            <pc:docMk/>
            <pc:sldMk cId="3715713184" sldId="314"/>
            <ac:spMk id="20" creationId="{FFFA49D6-0242-AC81-7E42-95D96A2019C7}"/>
          </ac:spMkLst>
        </pc:spChg>
        <pc:spChg chg="add mod">
          <ac:chgData name="Deutschmann Joerg" userId="35d48aaa-cf23-4f25-be33-ec168ec966ae" providerId="ADAL" clId="{C1F467AA-84C9-4558-B147-06224A9DCC4A}" dt="2025-12-28T09:15:08.848" v="6917" actId="14100"/>
          <ac:spMkLst>
            <pc:docMk/>
            <pc:sldMk cId="3715713184" sldId="314"/>
            <ac:spMk id="48" creationId="{0E37A927-3C24-D2D7-A953-8A85300C3A11}"/>
          </ac:spMkLst>
        </pc:spChg>
        <pc:spChg chg="add mod">
          <ac:chgData name="Deutschmann Joerg" userId="35d48aaa-cf23-4f25-be33-ec168ec966ae" providerId="ADAL" clId="{C1F467AA-84C9-4558-B147-06224A9DCC4A}" dt="2025-12-28T09:15:08.848" v="6917" actId="14100"/>
          <ac:spMkLst>
            <pc:docMk/>
            <pc:sldMk cId="3715713184" sldId="314"/>
            <ac:spMk id="49" creationId="{EBA10265-A1B6-8FE3-371A-FAAFB850FD20}"/>
          </ac:spMkLst>
        </pc:spChg>
        <pc:spChg chg="add mod">
          <ac:chgData name="Deutschmann Joerg" userId="35d48aaa-cf23-4f25-be33-ec168ec966ae" providerId="ADAL" clId="{C1F467AA-84C9-4558-B147-06224A9DCC4A}" dt="2025-12-28T09:15:08.848" v="6917" actId="14100"/>
          <ac:spMkLst>
            <pc:docMk/>
            <pc:sldMk cId="3715713184" sldId="314"/>
            <ac:spMk id="51" creationId="{3F703B18-DE6E-8B09-CF77-ED10D8CA7700}"/>
          </ac:spMkLst>
        </pc:spChg>
        <pc:spChg chg="ord">
          <ac:chgData name="Deutschmann Joerg" userId="35d48aaa-cf23-4f25-be33-ec168ec966ae" providerId="ADAL" clId="{C1F467AA-84C9-4558-B147-06224A9DCC4A}" dt="2025-12-28T09:13:10.136" v="6904" actId="166"/>
          <ac:spMkLst>
            <pc:docMk/>
            <pc:sldMk cId="3715713184" sldId="314"/>
            <ac:spMk id="228" creationId="{2FF516B0-A9C4-2B54-1AF7-8856199D0F38}"/>
          </ac:spMkLst>
        </pc:spChg>
      </pc:sldChg>
      <pc:sldChg chg="modSp add mod">
        <pc:chgData name="Deutschmann Joerg" userId="35d48aaa-cf23-4f25-be33-ec168ec966ae" providerId="ADAL" clId="{C1F467AA-84C9-4558-B147-06224A9DCC4A}" dt="2025-12-28T13:01:07.656" v="6991" actId="166"/>
        <pc:sldMkLst>
          <pc:docMk/>
          <pc:sldMk cId="3630299669" sldId="315"/>
        </pc:sldMkLst>
        <pc:spChg chg="mod">
          <ac:chgData name="Deutschmann Joerg" userId="35d48aaa-cf23-4f25-be33-ec168ec966ae" providerId="ADAL" clId="{C1F467AA-84C9-4558-B147-06224A9DCC4A}" dt="2025-12-28T12:55:22.242" v="6987" actId="14100"/>
          <ac:spMkLst>
            <pc:docMk/>
            <pc:sldMk cId="3630299669" sldId="315"/>
            <ac:spMk id="7" creationId="{A451AB4E-95B8-EAC6-E4A5-FF2C5D53C0D7}"/>
          </ac:spMkLst>
        </pc:spChg>
        <pc:spChg chg="mod">
          <ac:chgData name="Deutschmann Joerg" userId="35d48aaa-cf23-4f25-be33-ec168ec966ae" providerId="ADAL" clId="{C1F467AA-84C9-4558-B147-06224A9DCC4A}" dt="2025-12-28T12:55:14.938" v="6986" actId="207"/>
          <ac:spMkLst>
            <pc:docMk/>
            <pc:sldMk cId="3630299669" sldId="315"/>
            <ac:spMk id="8" creationId="{1D165411-A403-CD35-E4D0-B7A525F76BDE}"/>
          </ac:spMkLst>
        </pc:spChg>
        <pc:spChg chg="mod">
          <ac:chgData name="Deutschmann Joerg" userId="35d48aaa-cf23-4f25-be33-ec168ec966ae" providerId="ADAL" clId="{C1F467AA-84C9-4558-B147-06224A9DCC4A}" dt="2025-12-28T12:55:14.938" v="6986" actId="207"/>
          <ac:spMkLst>
            <pc:docMk/>
            <pc:sldMk cId="3630299669" sldId="315"/>
            <ac:spMk id="20" creationId="{9E39D110-47B8-F707-65C6-2D56588E3E02}"/>
          </ac:spMkLst>
        </pc:spChg>
        <pc:spChg chg="mod">
          <ac:chgData name="Deutschmann Joerg" userId="35d48aaa-cf23-4f25-be33-ec168ec966ae" providerId="ADAL" clId="{C1F467AA-84C9-4558-B147-06224A9DCC4A}" dt="2025-12-28T12:55:14.938" v="6986" actId="207"/>
          <ac:spMkLst>
            <pc:docMk/>
            <pc:sldMk cId="3630299669" sldId="315"/>
            <ac:spMk id="48" creationId="{F001C4C7-8D1F-D31F-EC49-FFDE519AF291}"/>
          </ac:spMkLst>
        </pc:spChg>
        <pc:spChg chg="mod">
          <ac:chgData name="Deutschmann Joerg" userId="35d48aaa-cf23-4f25-be33-ec168ec966ae" providerId="ADAL" clId="{C1F467AA-84C9-4558-B147-06224A9DCC4A}" dt="2025-12-28T12:55:14.938" v="6986" actId="207"/>
          <ac:spMkLst>
            <pc:docMk/>
            <pc:sldMk cId="3630299669" sldId="315"/>
            <ac:spMk id="49" creationId="{73422F84-BDF3-73FB-B0F7-673F49D1A174}"/>
          </ac:spMkLst>
        </pc:spChg>
        <pc:spChg chg="mod">
          <ac:chgData name="Deutschmann Joerg" userId="35d48aaa-cf23-4f25-be33-ec168ec966ae" providerId="ADAL" clId="{C1F467AA-84C9-4558-B147-06224A9DCC4A}" dt="2025-12-28T12:55:14.938" v="6986" actId="207"/>
          <ac:spMkLst>
            <pc:docMk/>
            <pc:sldMk cId="3630299669" sldId="315"/>
            <ac:spMk id="51" creationId="{DC40F67C-10B3-B293-1906-9F183DCDCA8C}"/>
          </ac:spMkLst>
        </pc:spChg>
        <pc:spChg chg="ord">
          <ac:chgData name="Deutschmann Joerg" userId="35d48aaa-cf23-4f25-be33-ec168ec966ae" providerId="ADAL" clId="{C1F467AA-84C9-4558-B147-06224A9DCC4A}" dt="2025-12-28T13:01:07.656" v="6991" actId="166"/>
          <ac:spMkLst>
            <pc:docMk/>
            <pc:sldMk cId="3630299669" sldId="315"/>
            <ac:spMk id="70" creationId="{F9802AB8-BE58-E283-DDB4-A1E796E014BF}"/>
          </ac:spMkLst>
        </pc:spChg>
        <pc:spChg chg="ord">
          <ac:chgData name="Deutschmann Joerg" userId="35d48aaa-cf23-4f25-be33-ec168ec966ae" providerId="ADAL" clId="{C1F467AA-84C9-4558-B147-06224A9DCC4A}" dt="2025-12-28T13:01:07.656" v="6991" actId="166"/>
          <ac:spMkLst>
            <pc:docMk/>
            <pc:sldMk cId="3630299669" sldId="315"/>
            <ac:spMk id="71" creationId="{8431D1C7-85C9-7410-45AC-CA70D4F7132E}"/>
          </ac:spMkLst>
        </pc:spChg>
        <pc:spChg chg="ord">
          <ac:chgData name="Deutschmann Joerg" userId="35d48aaa-cf23-4f25-be33-ec168ec966ae" providerId="ADAL" clId="{C1F467AA-84C9-4558-B147-06224A9DCC4A}" dt="2025-12-28T13:01:07.656" v="6991" actId="166"/>
          <ac:spMkLst>
            <pc:docMk/>
            <pc:sldMk cId="3630299669" sldId="315"/>
            <ac:spMk id="72" creationId="{3B40C63F-27D6-237C-E9D2-0BBBA0614E68}"/>
          </ac:spMkLst>
        </pc:spChg>
        <pc:spChg chg="ord">
          <ac:chgData name="Deutschmann Joerg" userId="35d48aaa-cf23-4f25-be33-ec168ec966ae" providerId="ADAL" clId="{C1F467AA-84C9-4558-B147-06224A9DCC4A}" dt="2025-12-28T13:01:07.656" v="6991" actId="166"/>
          <ac:spMkLst>
            <pc:docMk/>
            <pc:sldMk cId="3630299669" sldId="315"/>
            <ac:spMk id="73" creationId="{839E7413-33DF-050F-AB27-EC9F316136E1}"/>
          </ac:spMkLst>
        </pc:spChg>
        <pc:spChg chg="ord">
          <ac:chgData name="Deutschmann Joerg" userId="35d48aaa-cf23-4f25-be33-ec168ec966ae" providerId="ADAL" clId="{C1F467AA-84C9-4558-B147-06224A9DCC4A}" dt="2025-12-28T13:01:07.656" v="6991" actId="166"/>
          <ac:spMkLst>
            <pc:docMk/>
            <pc:sldMk cId="3630299669" sldId="315"/>
            <ac:spMk id="228" creationId="{DEEF517A-6CD2-DF61-7E05-222204E6C17D}"/>
          </ac:spMkLst>
        </pc:spChg>
      </pc:sldChg>
      <pc:sldChg chg="new">
        <pc:chgData name="Deutschmann Joerg" userId="35d48aaa-cf23-4f25-be33-ec168ec966ae" providerId="ADAL" clId="{C1F467AA-84C9-4558-B147-06224A9DCC4A}" dt="2025-12-28T18:50:07.369" v="6992" actId="680"/>
        <pc:sldMkLst>
          <pc:docMk/>
          <pc:sldMk cId="876810408" sldId="318"/>
        </pc:sldMkLst>
      </pc:sldChg>
      <pc:sldChg chg="addSp delSp modSp add mod modAnim">
        <pc:chgData name="Deutschmann Joerg" userId="35d48aaa-cf23-4f25-be33-ec168ec966ae" providerId="ADAL" clId="{C1F467AA-84C9-4558-B147-06224A9DCC4A}" dt="2025-12-28T19:22:46.679" v="7128"/>
        <pc:sldMkLst>
          <pc:docMk/>
          <pc:sldMk cId="2294166270" sldId="319"/>
        </pc:sldMkLst>
        <pc:picChg chg="mod">
          <ac:chgData name="Deutschmann Joerg" userId="35d48aaa-cf23-4f25-be33-ec168ec966ae" providerId="ADAL" clId="{C1F467AA-84C9-4558-B147-06224A9DCC4A}" dt="2025-12-28T19:20:11.538" v="7116" actId="1076"/>
          <ac:picMkLst>
            <pc:docMk/>
            <pc:sldMk cId="2294166270" sldId="319"/>
            <ac:picMk id="4" creationId="{10F12670-4282-4917-9B47-E4267D34143A}"/>
          </ac:picMkLst>
        </pc:picChg>
        <pc:picChg chg="mod">
          <ac:chgData name="Deutschmann Joerg" userId="35d48aaa-cf23-4f25-be33-ec168ec966ae" providerId="ADAL" clId="{C1F467AA-84C9-4558-B147-06224A9DCC4A}" dt="2025-12-28T19:20:18.965" v="7117" actId="1076"/>
          <ac:picMkLst>
            <pc:docMk/>
            <pc:sldMk cId="2294166270" sldId="319"/>
            <ac:picMk id="5" creationId="{FF3EAA3E-D42C-60E8-FBD7-CB0B46886668}"/>
          </ac:picMkLst>
        </pc:picChg>
        <pc:picChg chg="mod">
          <ac:chgData name="Deutschmann Joerg" userId="35d48aaa-cf23-4f25-be33-ec168ec966ae" providerId="ADAL" clId="{C1F467AA-84C9-4558-B147-06224A9DCC4A}" dt="2025-12-28T19:19:52.210" v="7115" actId="962"/>
          <ac:picMkLst>
            <pc:docMk/>
            <pc:sldMk cId="2294166270" sldId="319"/>
            <ac:picMk id="7" creationId="{68386CB7-238E-AFDD-8FBB-AA2471917189}"/>
          </ac:picMkLst>
        </pc:picChg>
        <pc:picChg chg="add mod">
          <ac:chgData name="Deutschmann Joerg" userId="35d48aaa-cf23-4f25-be33-ec168ec966ae" providerId="ADAL" clId="{C1F467AA-84C9-4558-B147-06224A9DCC4A}" dt="2025-12-28T19:21:43.956" v="7122" actId="1076"/>
          <ac:picMkLst>
            <pc:docMk/>
            <pc:sldMk cId="2294166270" sldId="319"/>
            <ac:picMk id="8" creationId="{1CF1ABB8-1786-7F13-0C7D-8CF25BEA9C2F}"/>
          </ac:picMkLst>
        </pc:picChg>
        <pc:picChg chg="mod">
          <ac:chgData name="Deutschmann Joerg" userId="35d48aaa-cf23-4f25-be33-ec168ec966ae" providerId="ADAL" clId="{C1F467AA-84C9-4558-B147-06224A9DCC4A}" dt="2025-12-28T19:19:26.741" v="7109" actId="1076"/>
          <ac:picMkLst>
            <pc:docMk/>
            <pc:sldMk cId="2294166270" sldId="319"/>
            <ac:picMk id="9" creationId="{8CE742F6-B24B-48D1-59D1-7961F0F1C451}"/>
          </ac:picMkLst>
        </pc:picChg>
      </pc:sldChg>
    </pc:docChg>
  </pc:docChgLst>
  <pc:docChgLst>
    <pc:chgData name="Deutschmann Joerg" userId="35d48aaa-cf23-4f25-be33-ec168ec966ae" providerId="ADAL" clId="{C2E201C4-ECDB-4AB2-A093-DC905DA2D19D}"/>
    <pc:docChg chg="undo redo custSel addSld delSld modSld sldOrd">
      <pc:chgData name="Deutschmann Joerg" userId="35d48aaa-cf23-4f25-be33-ec168ec966ae" providerId="ADAL" clId="{C2E201C4-ECDB-4AB2-A093-DC905DA2D19D}" dt="2026-01-04T18:22:51.428" v="2386" actId="20577"/>
      <pc:docMkLst>
        <pc:docMk/>
      </pc:docMkLst>
      <pc:sldChg chg="del ord">
        <pc:chgData name="Deutschmann Joerg" userId="35d48aaa-cf23-4f25-be33-ec168ec966ae" providerId="ADAL" clId="{C2E201C4-ECDB-4AB2-A093-DC905DA2D19D}" dt="2026-01-04T18:13:33.368" v="2243" actId="47"/>
        <pc:sldMkLst>
          <pc:docMk/>
          <pc:sldMk cId="1206144804" sldId="257"/>
        </pc:sldMkLst>
      </pc:sldChg>
      <pc:sldChg chg="del">
        <pc:chgData name="Deutschmann Joerg" userId="35d48aaa-cf23-4f25-be33-ec168ec966ae" providerId="ADAL" clId="{C2E201C4-ECDB-4AB2-A093-DC905DA2D19D}" dt="2026-01-04T18:14:22.394" v="2259" actId="47"/>
        <pc:sldMkLst>
          <pc:docMk/>
          <pc:sldMk cId="3649655941" sldId="260"/>
        </pc:sldMkLst>
      </pc:sldChg>
      <pc:sldChg chg="del">
        <pc:chgData name="Deutschmann Joerg" userId="35d48aaa-cf23-4f25-be33-ec168ec966ae" providerId="ADAL" clId="{C2E201C4-ECDB-4AB2-A093-DC905DA2D19D}" dt="2026-01-04T18:13:43.496" v="2245" actId="47"/>
        <pc:sldMkLst>
          <pc:docMk/>
          <pc:sldMk cId="2256360084" sldId="265"/>
        </pc:sldMkLst>
      </pc:sldChg>
      <pc:sldChg chg="del">
        <pc:chgData name="Deutschmann Joerg" userId="35d48aaa-cf23-4f25-be33-ec168ec966ae" providerId="ADAL" clId="{C2E201C4-ECDB-4AB2-A093-DC905DA2D19D}" dt="2026-01-04T18:14:05.622" v="2255" actId="47"/>
        <pc:sldMkLst>
          <pc:docMk/>
          <pc:sldMk cId="3278080356" sldId="267"/>
        </pc:sldMkLst>
      </pc:sldChg>
      <pc:sldChg chg="del">
        <pc:chgData name="Deutschmann Joerg" userId="35d48aaa-cf23-4f25-be33-ec168ec966ae" providerId="ADAL" clId="{C2E201C4-ECDB-4AB2-A093-DC905DA2D19D}" dt="2026-01-04T18:13:51.965" v="2250" actId="47"/>
        <pc:sldMkLst>
          <pc:docMk/>
          <pc:sldMk cId="3726109386" sldId="268"/>
        </pc:sldMkLst>
      </pc:sldChg>
      <pc:sldChg chg="del">
        <pc:chgData name="Deutschmann Joerg" userId="35d48aaa-cf23-4f25-be33-ec168ec966ae" providerId="ADAL" clId="{C2E201C4-ECDB-4AB2-A093-DC905DA2D19D}" dt="2026-01-04T18:13:57.731" v="2252" actId="47"/>
        <pc:sldMkLst>
          <pc:docMk/>
          <pc:sldMk cId="2136556915" sldId="270"/>
        </pc:sldMkLst>
      </pc:sldChg>
      <pc:sldChg chg="del">
        <pc:chgData name="Deutschmann Joerg" userId="35d48aaa-cf23-4f25-be33-ec168ec966ae" providerId="ADAL" clId="{C2E201C4-ECDB-4AB2-A093-DC905DA2D19D}" dt="2026-01-04T18:13:55.491" v="2251" actId="47"/>
        <pc:sldMkLst>
          <pc:docMk/>
          <pc:sldMk cId="194464585" sldId="271"/>
        </pc:sldMkLst>
      </pc:sldChg>
      <pc:sldChg chg="del">
        <pc:chgData name="Deutschmann Joerg" userId="35d48aaa-cf23-4f25-be33-ec168ec966ae" providerId="ADAL" clId="{C2E201C4-ECDB-4AB2-A093-DC905DA2D19D}" dt="2026-01-04T18:13:48.534" v="2248" actId="47"/>
        <pc:sldMkLst>
          <pc:docMk/>
          <pc:sldMk cId="2792825557" sldId="274"/>
        </pc:sldMkLst>
      </pc:sldChg>
      <pc:sldChg chg="del">
        <pc:chgData name="Deutschmann Joerg" userId="35d48aaa-cf23-4f25-be33-ec168ec966ae" providerId="ADAL" clId="{C2E201C4-ECDB-4AB2-A093-DC905DA2D19D}" dt="2026-01-04T18:13:46.992" v="2247" actId="47"/>
        <pc:sldMkLst>
          <pc:docMk/>
          <pc:sldMk cId="3870461339" sldId="276"/>
        </pc:sldMkLst>
      </pc:sldChg>
      <pc:sldChg chg="del">
        <pc:chgData name="Deutschmann Joerg" userId="35d48aaa-cf23-4f25-be33-ec168ec966ae" providerId="ADAL" clId="{C2E201C4-ECDB-4AB2-A093-DC905DA2D19D}" dt="2026-01-04T18:13:44.405" v="2246" actId="47"/>
        <pc:sldMkLst>
          <pc:docMk/>
          <pc:sldMk cId="2239784030" sldId="277"/>
        </pc:sldMkLst>
      </pc:sldChg>
      <pc:sldChg chg="del">
        <pc:chgData name="Deutschmann Joerg" userId="35d48aaa-cf23-4f25-be33-ec168ec966ae" providerId="ADAL" clId="{C2E201C4-ECDB-4AB2-A093-DC905DA2D19D}" dt="2026-01-04T18:14:01.502" v="2254" actId="47"/>
        <pc:sldMkLst>
          <pc:docMk/>
          <pc:sldMk cId="1054856347" sldId="278"/>
        </pc:sldMkLst>
      </pc:sldChg>
      <pc:sldChg chg="del">
        <pc:chgData name="Deutschmann Joerg" userId="35d48aaa-cf23-4f25-be33-ec168ec966ae" providerId="ADAL" clId="{C2E201C4-ECDB-4AB2-A093-DC905DA2D19D}" dt="2026-01-04T18:14:19.101" v="2257" actId="47"/>
        <pc:sldMkLst>
          <pc:docMk/>
          <pc:sldMk cId="237842670" sldId="279"/>
        </pc:sldMkLst>
      </pc:sldChg>
      <pc:sldChg chg="addSp delSp modSp mod modNotesTx">
        <pc:chgData name="Deutschmann Joerg" userId="35d48aaa-cf23-4f25-be33-ec168ec966ae" providerId="ADAL" clId="{C2E201C4-ECDB-4AB2-A093-DC905DA2D19D}" dt="2026-01-04T18:22:51.428" v="2386" actId="20577"/>
        <pc:sldMkLst>
          <pc:docMk/>
          <pc:sldMk cId="4269745775" sldId="280"/>
        </pc:sldMkLst>
        <pc:spChg chg="mod">
          <ac:chgData name="Deutschmann Joerg" userId="35d48aaa-cf23-4f25-be33-ec168ec966ae" providerId="ADAL" clId="{C2E201C4-ECDB-4AB2-A093-DC905DA2D19D}" dt="2025-12-22T14:26:40.991" v="1163" actId="1076"/>
          <ac:spMkLst>
            <pc:docMk/>
            <pc:sldMk cId="4269745775" sldId="280"/>
            <ac:spMk id="2" creationId="{B39CCC4E-7806-06A3-886F-BE178B6BD16F}"/>
          </ac:spMkLst>
        </pc:spChg>
        <pc:picChg chg="add mod">
          <ac:chgData name="Deutschmann Joerg" userId="35d48aaa-cf23-4f25-be33-ec168ec966ae" providerId="ADAL" clId="{C2E201C4-ECDB-4AB2-A093-DC905DA2D19D}" dt="2025-12-22T14:27:03.335" v="1170" actId="1076"/>
          <ac:picMkLst>
            <pc:docMk/>
            <pc:sldMk cId="4269745775" sldId="280"/>
            <ac:picMk id="7" creationId="{98D77B28-64B6-E1B5-96CF-4EC9CB7B8100}"/>
          </ac:picMkLst>
        </pc:picChg>
        <pc:picChg chg="add mod">
          <ac:chgData name="Deutschmann Joerg" userId="35d48aaa-cf23-4f25-be33-ec168ec966ae" providerId="ADAL" clId="{C2E201C4-ECDB-4AB2-A093-DC905DA2D19D}" dt="2025-12-22T14:27:00.750" v="1169" actId="1076"/>
          <ac:picMkLst>
            <pc:docMk/>
            <pc:sldMk cId="4269745775" sldId="280"/>
            <ac:picMk id="9" creationId="{782864EC-F256-83A3-1A48-076E9270ED4B}"/>
          </ac:picMkLst>
        </pc:picChg>
      </pc:sldChg>
      <pc:sldChg chg="del">
        <pc:chgData name="Deutschmann Joerg" userId="35d48aaa-cf23-4f25-be33-ec168ec966ae" providerId="ADAL" clId="{C2E201C4-ECDB-4AB2-A093-DC905DA2D19D}" dt="2026-01-04T18:13:49.571" v="2249" actId="47"/>
        <pc:sldMkLst>
          <pc:docMk/>
          <pc:sldMk cId="3490851792" sldId="281"/>
        </pc:sldMkLst>
      </pc:sldChg>
      <pc:sldChg chg="del">
        <pc:chgData name="Deutschmann Joerg" userId="35d48aaa-cf23-4f25-be33-ec168ec966ae" providerId="ADAL" clId="{C2E201C4-ECDB-4AB2-A093-DC905DA2D19D}" dt="2026-01-04T18:13:59.405" v="2253" actId="47"/>
        <pc:sldMkLst>
          <pc:docMk/>
          <pc:sldMk cId="4203005840" sldId="283"/>
        </pc:sldMkLst>
      </pc:sldChg>
      <pc:sldChg chg="del">
        <pc:chgData name="Deutschmann Joerg" userId="35d48aaa-cf23-4f25-be33-ec168ec966ae" providerId="ADAL" clId="{C2E201C4-ECDB-4AB2-A093-DC905DA2D19D}" dt="2026-01-04T18:14:20.410" v="2258" actId="47"/>
        <pc:sldMkLst>
          <pc:docMk/>
          <pc:sldMk cId="3235175810" sldId="284"/>
        </pc:sldMkLst>
      </pc:sldChg>
      <pc:sldChg chg="del">
        <pc:chgData name="Deutschmann Joerg" userId="35d48aaa-cf23-4f25-be33-ec168ec966ae" providerId="ADAL" clId="{C2E201C4-ECDB-4AB2-A093-DC905DA2D19D}" dt="2026-01-04T18:14:15.691" v="2256" actId="47"/>
        <pc:sldMkLst>
          <pc:docMk/>
          <pc:sldMk cId="1294387808" sldId="285"/>
        </pc:sldMkLst>
      </pc:sldChg>
      <pc:sldChg chg="addSp delSp modSp add del mod addAnim delAnim modAnim modNotesTx">
        <pc:chgData name="Deutschmann Joerg" userId="35d48aaa-cf23-4f25-be33-ec168ec966ae" providerId="ADAL" clId="{C2E201C4-ECDB-4AB2-A093-DC905DA2D19D}" dt="2026-01-04T18:13:31.156" v="2242" actId="47"/>
        <pc:sldMkLst>
          <pc:docMk/>
          <pc:sldMk cId="1709672836" sldId="286"/>
        </pc:sldMkLst>
      </pc:sldChg>
      <pc:sldChg chg="addSp delSp modSp add mod ord delAnim modAnim modNotesTx">
        <pc:chgData name="Deutschmann Joerg" userId="35d48aaa-cf23-4f25-be33-ec168ec966ae" providerId="ADAL" clId="{C2E201C4-ECDB-4AB2-A093-DC905DA2D19D}" dt="2026-01-04T18:21:57.992" v="2303" actId="478"/>
        <pc:sldMkLst>
          <pc:docMk/>
          <pc:sldMk cId="231080726" sldId="287"/>
        </pc:sldMkLst>
        <pc:spChg chg="del">
          <ac:chgData name="Deutschmann Joerg" userId="35d48aaa-cf23-4f25-be33-ec168ec966ae" providerId="ADAL" clId="{C2E201C4-ECDB-4AB2-A093-DC905DA2D19D}" dt="2026-01-04T17:51:51.070" v="2216" actId="478"/>
          <ac:spMkLst>
            <pc:docMk/>
            <pc:sldMk cId="231080726" sldId="287"/>
            <ac:spMk id="5" creationId="{6674EA49-6EAE-41BE-F8D9-CF8ACEDCC185}"/>
          </ac:spMkLst>
        </pc:spChg>
        <pc:spChg chg="del">
          <ac:chgData name="Deutschmann Joerg" userId="35d48aaa-cf23-4f25-be33-ec168ec966ae" providerId="ADAL" clId="{C2E201C4-ECDB-4AB2-A093-DC905DA2D19D}" dt="2026-01-04T17:52:38.891" v="2228" actId="478"/>
          <ac:spMkLst>
            <pc:docMk/>
            <pc:sldMk cId="231080726" sldId="287"/>
            <ac:spMk id="6" creationId="{9B1BA864-EEDF-1D63-EDAD-327057455648}"/>
          </ac:spMkLst>
        </pc:spChg>
        <pc:spChg chg="mod">
          <ac:chgData name="Deutschmann Joerg" userId="35d48aaa-cf23-4f25-be33-ec168ec966ae" providerId="ADAL" clId="{C2E201C4-ECDB-4AB2-A093-DC905DA2D19D}" dt="2026-01-04T17:52:31.042" v="2227" actId="20577"/>
          <ac:spMkLst>
            <pc:docMk/>
            <pc:sldMk cId="231080726" sldId="287"/>
            <ac:spMk id="14" creationId="{AEA8F5AA-98E0-3415-2382-6E5963E0EBF3}"/>
          </ac:spMkLst>
        </pc:spChg>
        <pc:spChg chg="mod">
          <ac:chgData name="Deutschmann Joerg" userId="35d48aaa-cf23-4f25-be33-ec168ec966ae" providerId="ADAL" clId="{C2E201C4-ECDB-4AB2-A093-DC905DA2D19D}" dt="2026-01-04T17:52:25.042" v="2222" actId="2711"/>
          <ac:spMkLst>
            <pc:docMk/>
            <pc:sldMk cId="231080726" sldId="287"/>
            <ac:spMk id="59" creationId="{57D00827-E6C1-CAC2-D6D9-1FABDB104FD4}"/>
          </ac:spMkLst>
        </pc:spChg>
        <pc:spChg chg="mod">
          <ac:chgData name="Deutschmann Joerg" userId="35d48aaa-cf23-4f25-be33-ec168ec966ae" providerId="ADAL" clId="{C2E201C4-ECDB-4AB2-A093-DC905DA2D19D}" dt="2026-01-04T18:15:14.305" v="2264" actId="20577"/>
          <ac:spMkLst>
            <pc:docMk/>
            <pc:sldMk cId="231080726" sldId="287"/>
            <ac:spMk id="111" creationId="{ED65023D-D72C-8E6B-2DC1-2361609018C8}"/>
          </ac:spMkLst>
        </pc:spChg>
        <pc:spChg chg="mod">
          <ac:chgData name="Deutschmann Joerg" userId="35d48aaa-cf23-4f25-be33-ec168ec966ae" providerId="ADAL" clId="{C2E201C4-ECDB-4AB2-A093-DC905DA2D19D}" dt="2026-01-04T18:21:30.062" v="2302" actId="20577"/>
          <ac:spMkLst>
            <pc:docMk/>
            <pc:sldMk cId="231080726" sldId="287"/>
            <ac:spMk id="675" creationId="{2E709E81-F061-8444-9ABE-4CF376510E20}"/>
          </ac:spMkLst>
        </pc:spChg>
        <pc:cxnChg chg="add del mod">
          <ac:chgData name="Deutschmann Joerg" userId="35d48aaa-cf23-4f25-be33-ec168ec966ae" providerId="ADAL" clId="{C2E201C4-ECDB-4AB2-A093-DC905DA2D19D}" dt="2026-01-04T18:21:57.992" v="2303" actId="478"/>
          <ac:cxnSpMkLst>
            <pc:docMk/>
            <pc:sldMk cId="231080726" sldId="287"/>
            <ac:cxnSpMk id="10" creationId="{4DB575EC-75FD-4BFA-9541-3D84002925D0}"/>
          </ac:cxnSpMkLst>
        </pc:cxnChg>
        <pc:cxnChg chg="mod">
          <ac:chgData name="Deutschmann Joerg" userId="35d48aaa-cf23-4f25-be33-ec168ec966ae" providerId="ADAL" clId="{C2E201C4-ECDB-4AB2-A093-DC905DA2D19D}" dt="2026-01-04T18:20:57.863" v="2276" actId="14100"/>
          <ac:cxnSpMkLst>
            <pc:docMk/>
            <pc:sldMk cId="231080726" sldId="287"/>
            <ac:cxnSpMk id="106" creationId="{F7502C99-F3ED-17CC-4FED-44D0423EC195}"/>
          </ac:cxnSpMkLst>
        </pc:cxnChg>
        <pc:cxnChg chg="mod">
          <ac:chgData name="Deutschmann Joerg" userId="35d48aaa-cf23-4f25-be33-ec168ec966ae" providerId="ADAL" clId="{C2E201C4-ECDB-4AB2-A093-DC905DA2D19D}" dt="2026-01-04T18:20:53.136" v="2275" actId="14100"/>
          <ac:cxnSpMkLst>
            <pc:docMk/>
            <pc:sldMk cId="231080726" sldId="287"/>
            <ac:cxnSpMk id="109" creationId="{A42D8FFB-DB21-9AC7-E723-FF771B3155CD}"/>
          </ac:cxnSpMkLst>
        </pc:cxnChg>
      </pc:sldChg>
      <pc:sldChg chg="del">
        <pc:chgData name="Deutschmann Joerg" userId="35d48aaa-cf23-4f25-be33-ec168ec966ae" providerId="ADAL" clId="{C2E201C4-ECDB-4AB2-A093-DC905DA2D19D}" dt="2026-01-04T18:13:31.108" v="2241" actId="47"/>
        <pc:sldMkLst>
          <pc:docMk/>
          <pc:sldMk cId="3607178264" sldId="288"/>
        </pc:sldMkLst>
      </pc:sldChg>
      <pc:sldChg chg="del">
        <pc:chgData name="Deutschmann Joerg" userId="35d48aaa-cf23-4f25-be33-ec168ec966ae" providerId="ADAL" clId="{C2E201C4-ECDB-4AB2-A093-DC905DA2D19D}" dt="2026-01-04T18:12:59.978" v="2239" actId="2696"/>
        <pc:sldMkLst>
          <pc:docMk/>
          <pc:sldMk cId="3139250774" sldId="289"/>
        </pc:sldMkLst>
      </pc:sldChg>
      <pc:sldChg chg="del">
        <pc:chgData name="Deutschmann Joerg" userId="35d48aaa-cf23-4f25-be33-ec168ec966ae" providerId="ADAL" clId="{C2E201C4-ECDB-4AB2-A093-DC905DA2D19D}" dt="2026-01-04T18:13:29.384" v="2240" actId="47"/>
        <pc:sldMkLst>
          <pc:docMk/>
          <pc:sldMk cId="2353185073" sldId="290"/>
        </pc:sldMkLst>
      </pc:sldChg>
      <pc:sldChg chg="addAnim delAnim">
        <pc:chgData name="Deutschmann Joerg" userId="35d48aaa-cf23-4f25-be33-ec168ec966ae" providerId="ADAL" clId="{C2E201C4-ECDB-4AB2-A093-DC905DA2D19D}" dt="2026-01-04T17:45:17.671" v="2215"/>
        <pc:sldMkLst>
          <pc:docMk/>
          <pc:sldMk cId="4148359556" sldId="293"/>
        </pc:sldMkLst>
      </pc:sldChg>
      <pc:sldChg chg="modNotesTx">
        <pc:chgData name="Deutschmann Joerg" userId="35d48aaa-cf23-4f25-be33-ec168ec966ae" providerId="ADAL" clId="{C2E201C4-ECDB-4AB2-A093-DC905DA2D19D}" dt="2026-01-04T18:12:35.959" v="2233" actId="6549"/>
        <pc:sldMkLst>
          <pc:docMk/>
          <pc:sldMk cId="3795748929" sldId="310"/>
        </pc:sldMkLst>
      </pc:sldChg>
      <pc:sldChg chg="modNotesTx">
        <pc:chgData name="Deutschmann Joerg" userId="35d48aaa-cf23-4f25-be33-ec168ec966ae" providerId="ADAL" clId="{C2E201C4-ECDB-4AB2-A093-DC905DA2D19D}" dt="2026-01-04T18:12:38.692" v="2234" actId="6549"/>
        <pc:sldMkLst>
          <pc:docMk/>
          <pc:sldMk cId="3201933846" sldId="311"/>
        </pc:sldMkLst>
      </pc:sldChg>
      <pc:sldChg chg="modNotesTx">
        <pc:chgData name="Deutschmann Joerg" userId="35d48aaa-cf23-4f25-be33-ec168ec966ae" providerId="ADAL" clId="{C2E201C4-ECDB-4AB2-A093-DC905DA2D19D}" dt="2026-01-04T18:12:41.313" v="2235" actId="6549"/>
        <pc:sldMkLst>
          <pc:docMk/>
          <pc:sldMk cId="1467317814" sldId="312"/>
        </pc:sldMkLst>
      </pc:sldChg>
      <pc:sldChg chg="modNotesTx">
        <pc:chgData name="Deutschmann Joerg" userId="35d48aaa-cf23-4f25-be33-ec168ec966ae" providerId="ADAL" clId="{C2E201C4-ECDB-4AB2-A093-DC905DA2D19D}" dt="2026-01-04T18:12:43.788" v="2236" actId="6549"/>
        <pc:sldMkLst>
          <pc:docMk/>
          <pc:sldMk cId="518466515" sldId="313"/>
        </pc:sldMkLst>
      </pc:sldChg>
      <pc:sldChg chg="modNotesTx">
        <pc:chgData name="Deutschmann Joerg" userId="35d48aaa-cf23-4f25-be33-ec168ec966ae" providerId="ADAL" clId="{C2E201C4-ECDB-4AB2-A093-DC905DA2D19D}" dt="2026-01-04T18:12:46.938" v="2237" actId="6549"/>
        <pc:sldMkLst>
          <pc:docMk/>
          <pc:sldMk cId="3715713184" sldId="314"/>
        </pc:sldMkLst>
      </pc:sldChg>
      <pc:sldChg chg="modNotesTx">
        <pc:chgData name="Deutschmann Joerg" userId="35d48aaa-cf23-4f25-be33-ec168ec966ae" providerId="ADAL" clId="{C2E201C4-ECDB-4AB2-A093-DC905DA2D19D}" dt="2026-01-04T18:12:49.088" v="2238" actId="6549"/>
        <pc:sldMkLst>
          <pc:docMk/>
          <pc:sldMk cId="3630299669" sldId="315"/>
        </pc:sldMkLst>
      </pc:sldChg>
      <pc:sldChg chg="del">
        <pc:chgData name="Deutschmann Joerg" userId="35d48aaa-cf23-4f25-be33-ec168ec966ae" providerId="ADAL" clId="{C2E201C4-ECDB-4AB2-A093-DC905DA2D19D}" dt="2026-01-04T18:13:39.411" v="2244" actId="47"/>
        <pc:sldMkLst>
          <pc:docMk/>
          <pc:sldMk cId="1864009875" sldId="316"/>
        </pc:sldMkLst>
      </pc:sldChg>
      <pc:sldChg chg="modTransition modAnim">
        <pc:chgData name="Deutschmann Joerg" userId="35d48aaa-cf23-4f25-be33-ec168ec966ae" providerId="ADAL" clId="{C2E201C4-ECDB-4AB2-A093-DC905DA2D19D}" dt="2026-01-04T18:16:02.333" v="2265"/>
        <pc:sldMkLst>
          <pc:docMk/>
          <pc:sldMk cId="2294166270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B471-F6D8-492F-9C8D-4051E9AEBC1D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6AA1F-8A86-4994-B5EA-F4183E85BBBB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016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189F-FE49-7EE5-26BA-8E899D54F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2F227-7857-7EA7-338E-152E69FE5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0F9B8-513E-4663-BD4B-B8C371705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https://github.com/joergdeutschmann-bs/Schichtenmodell</a:t>
            </a:r>
          </a:p>
          <a:p>
            <a:endParaRPr lang="de-DE" dirty="0"/>
          </a:p>
          <a:p>
            <a:r>
              <a:rPr lang="de-DE" dirty="0"/>
              <a:t>Bilder erstellt </a:t>
            </a:r>
            <a:r>
              <a:rPr lang="de-DE"/>
              <a:t>mit ChatGPT 5.2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CE3ED-01E5-DACB-8950-CCB97B55B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230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A6B0-1846-2CC6-BA97-BB031BEF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FECA1-630A-B489-4DDF-589879E1B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AB3E8-8695-3FB8-9C07-32C2D4785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2F3F9-FB64-A096-A76E-D14DC963D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405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0392-BC8B-055B-DAB5-DFB72184B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7E649-9B99-465A-08BF-59F403F8C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B77EA-63F5-2509-FBBA-E45DC1C0F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C5A2E-B46C-13DF-0759-C74912DCE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660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357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439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775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0515-FBB7-BEA9-E0AB-97D02A0FF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42B50-03BA-9B42-7DFA-F5A4E394A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3FBFD-8804-C9BD-44B9-FBFFADA77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416D-B49E-0626-60C7-271932784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914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4DD2-7910-5544-3259-DFF657E90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85A16-866D-E383-E1CC-5DB528A86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0D451-49BE-CC0B-3A76-9C7CB9A42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584BF-C1F3-FA3C-96F4-C92AD9A32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667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4EAC9-DF97-28D8-CCC3-CE3C14A7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EE47C5-CAF4-2993-C151-E5D07D0EA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FACB5-56BB-34A1-8F0C-FDBEC4F12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0A555-D674-DB8D-6644-041C67775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270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070FE-7E5F-200B-6B6A-FB142E4AE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C8560-733F-66A3-BC45-5A0611E1A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8D6DF-B1DB-B918-DACC-9CE49ED22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C2C0D-ECF4-642A-9C86-F8185A335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176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AE2E1-530D-707B-8816-D80FCD721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980DC-BC96-AFE1-405C-A3AF195CF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C8556-E310-5AFC-8A31-69AAF9D27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C6AF-DA24-4C3C-9A6F-387F07D96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1868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E61B-9F01-EFAA-E02D-4D71AC692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E3E4D-3088-47BE-5AAE-1DF6ED8BB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30BD06-0909-F48B-AACE-2C8421DDB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CCFFE-153F-2640-60A9-6657888B3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AA1F-8A86-4994-B5EA-F4183E85BBBB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953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589-9934-5B64-20B2-B6BDC5192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23F06-83CC-5740-5318-1CA844E91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0F6E8-164D-5B52-9F65-CAF6422F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9D5C5-1E93-1A3A-53CF-0BA2C84A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94A36-B9A1-5C5E-1A25-5D9AFE80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532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510A-D25F-187B-FD4C-107CC886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D4522-3CF0-5F8C-945C-505D58ECF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C0C4-D216-AFA0-E18F-A395DB81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A1F0C-58B5-1CB9-B7F2-F471187F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6F1DA-F219-71ED-CEA5-DC50045C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5237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127E4-51B3-E645-1C85-1CAA2CDA31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89276-B924-C109-C53F-A6EBC38A9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1276B-A852-5C37-0A4E-CC8F8FFD6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03B4F-31AA-6672-37CE-98CF88FE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079A2-27E3-DF6B-E868-2C916A44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514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DA57-AA61-C087-F8E5-415F916D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00"/>
            <a:ext cx="10515600" cy="6386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49CB-8213-7A5F-2AE6-7F384F1CE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728"/>
            <a:ext cx="10515600" cy="5984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BB67-BE84-EF7F-7447-B95EAB8B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B4084-2FAC-E2AD-D20F-FA4014BA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469A-045B-3E87-CF12-1B401386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3518" y="6453837"/>
            <a:ext cx="2743200" cy="365125"/>
          </a:xfrm>
        </p:spPr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885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A1C34-BE18-1591-6F84-67A45733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3C934-B1B5-59AB-6247-6E73C1AF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2682-7C4D-7E9E-C43A-96553E33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A0D95-61EA-FD37-C04A-C8F8A635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2D70D-65BC-D94F-8EBD-F8C5B306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310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647E-F5BC-A627-05E1-59AD838E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00DD-3527-FC14-D321-ABA761A23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2A5B0-DD0D-E934-F102-EAB1D7280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96502-4F7F-0D01-3DC3-F20F29F1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6426-25B9-D31E-3B45-25FC0722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1ADF3-D318-8F0C-9809-004C183A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936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4B7B-9064-0094-F4FA-DDE0E4A8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10A4E-93D6-5147-D161-D141B635F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07B97-BDD6-CF98-4D24-E6F19F6F2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3C478-BCB6-0F92-E08C-1C728BAD9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BE31D-4D2D-0E3C-9C8A-323D4DF9C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14E74-DAE7-F2B9-FDFE-4D03A967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0CF07-4C84-6961-56F6-5687D429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D6140-6E5E-6FF9-B6D8-540CDC38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1546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5B9D-3EAB-9304-848F-A0D5A451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B1B7E-4574-36E7-E81F-F4AF2523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FF518-5252-55DC-F1CC-21FF62AD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1CD42-13D3-2431-5B51-050753D0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063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06E9A-4088-D2BD-6489-EF79C64FF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C221E-952C-660A-FB91-8CD5FD95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9F423-1923-E7D2-8995-32F846D3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1635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755B0-BD62-7AA6-2450-3B8FFC4C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29C03-862A-BAFE-166D-025B91CA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FF4DD-BC86-72D8-17B7-150C98C92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BF031-9CC0-890A-192A-8ADB1A7F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14165-2FD6-A406-49B0-20DB2EC8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96FD8-2478-6B8F-6BA6-36046A99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82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771C-737A-F557-07FD-3D0B7AB9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4D120-02C3-FA54-5FFD-10F476DA6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4BB01-3B8F-9B63-D766-816FCAD4D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D9F0B-C023-3AF3-9D0C-8B47E9BA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98843-F17B-A897-7805-512B0671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40180-2C1B-8C6C-C06C-24363861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671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C0D3FB-36F3-B4AF-CBC9-C663ADB8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47F4E-6765-EAE4-0B38-DB3B3FEF2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43BCD-2DB8-9C78-DE22-58FA59E21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F9241F-360C-4CFB-A95F-1C1DC71DCEAE}" type="datetimeFigureOut">
              <a:rPr lang="en-DE" smtClean="0"/>
              <a:t>01/04/2026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7925-9345-43EE-3D3A-5F273A78E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C3441-AD86-AA3D-B7A0-4ED02C3D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796A8C-CE19-4A6C-9411-9DF01655B8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76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svg"/><Relationship Id="rId5" Type="http://schemas.openxmlformats.org/officeDocument/2006/relationships/image" Target="../media/image10.png"/><Relationship Id="rId1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4.sv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sv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sv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sv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sv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sv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sv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9E3F1-DCF0-35BB-8019-1309AA05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CC4E-7806-06A3-886F-BE178B6BD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8443"/>
            <a:ext cx="12192000" cy="176117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Wie funktioniert das Internet?</a:t>
            </a:r>
            <a:br>
              <a:rPr lang="de-DE" sz="1800" dirty="0"/>
            </a:br>
            <a:br>
              <a:rPr lang="de-DE" sz="1800" dirty="0"/>
            </a:br>
            <a:r>
              <a:rPr lang="de-DE" sz="5300" dirty="0"/>
              <a:t>Eine Erklärung anhand des Schichtenmodells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77B28-64B6-E1B5-96CF-4EC9CB7B8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6000" y="2709000"/>
            <a:ext cx="5328000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864EC-F256-83A3-1A48-076E9270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27998" y="2709000"/>
            <a:ext cx="5365995" cy="3600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7B5721C-1ED4-B837-3FFE-9EFB1EF6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20" t="6226"/>
          <a:stretch>
            <a:fillRect/>
          </a:stretch>
        </p:blipFill>
        <p:spPr>
          <a:xfrm flipH="1">
            <a:off x="336000" y="2709000"/>
            <a:ext cx="5328000" cy="360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FC732A2-6545-741C-0E18-F3F982FDE4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76"/>
          <a:stretch>
            <a:fillRect/>
          </a:stretch>
        </p:blipFill>
        <p:spPr>
          <a:xfrm flipH="1">
            <a:off x="336000" y="2720081"/>
            <a:ext cx="5328000" cy="35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2.59259E-6 L 0.50782 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81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F684-2EEA-C0F9-962A-1932032B9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6C3A8ED6-8EF1-6245-836F-E1783ABDD03F}"/>
              </a:ext>
            </a:extLst>
          </p:cNvPr>
          <p:cNvSpPr/>
          <p:nvPr/>
        </p:nvSpPr>
        <p:spPr>
          <a:xfrm>
            <a:off x="4440000" y="4881687"/>
            <a:ext cx="3240000" cy="1859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F4FE856-5C28-C437-C3FD-22ADBEB849DA}"/>
              </a:ext>
            </a:extLst>
          </p:cNvPr>
          <p:cNvSpPr/>
          <p:nvPr/>
        </p:nvSpPr>
        <p:spPr>
          <a:xfrm>
            <a:off x="7824000" y="4941000"/>
            <a:ext cx="3888000" cy="18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81F337F-0AFF-F1D9-7EDC-D1EDC1443E9D}"/>
              </a:ext>
            </a:extLst>
          </p:cNvPr>
          <p:cNvSpPr/>
          <p:nvPr/>
        </p:nvSpPr>
        <p:spPr>
          <a:xfrm>
            <a:off x="408000" y="4941000"/>
            <a:ext cx="3888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0B72E99B-58F5-D6E2-7620-754C1A8255D0}"/>
              </a:ext>
            </a:extLst>
          </p:cNvPr>
          <p:cNvSpPr/>
          <p:nvPr/>
        </p:nvSpPr>
        <p:spPr>
          <a:xfrm>
            <a:off x="4440000" y="3933000"/>
            <a:ext cx="3240000" cy="18720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8" name="Rectangle 43">
            <a:extLst>
              <a:ext uri="{FF2B5EF4-FFF2-40B4-BE49-F238E27FC236}">
                <a16:creationId xmlns:a16="http://schemas.microsoft.com/office/drawing/2014/main" id="{C1CB487A-E7FA-08EE-04B0-CBDC488AF7E3}"/>
              </a:ext>
            </a:extLst>
          </p:cNvPr>
          <p:cNvSpPr/>
          <p:nvPr/>
        </p:nvSpPr>
        <p:spPr>
          <a:xfrm>
            <a:off x="6888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9" name="Rectangle 5">
            <a:extLst>
              <a:ext uri="{FF2B5EF4-FFF2-40B4-BE49-F238E27FC236}">
                <a16:creationId xmlns:a16="http://schemas.microsoft.com/office/drawing/2014/main" id="{063E1BF3-970F-F0EE-44B6-CC60136C69B1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C5CBCE-E0D3-C1A9-8CFF-5949B8E58EFD}"/>
              </a:ext>
            </a:extLst>
          </p:cNvPr>
          <p:cNvSpPr/>
          <p:nvPr/>
        </p:nvSpPr>
        <p:spPr>
          <a:xfrm>
            <a:off x="3504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7" name="Rectangle 5">
            <a:extLst>
              <a:ext uri="{FF2B5EF4-FFF2-40B4-BE49-F238E27FC236}">
                <a16:creationId xmlns:a16="http://schemas.microsoft.com/office/drawing/2014/main" id="{6DCA81BD-978C-9A88-BA4B-ED3DB007EC74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3" name="Rectangle 5">
            <a:extLst>
              <a:ext uri="{FF2B5EF4-FFF2-40B4-BE49-F238E27FC236}">
                <a16:creationId xmlns:a16="http://schemas.microsoft.com/office/drawing/2014/main" id="{E9A1BDDC-D33A-56B0-3C73-99E8C47B8EBA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4" name="Rectangle 5">
            <a:extLst>
              <a:ext uri="{FF2B5EF4-FFF2-40B4-BE49-F238E27FC236}">
                <a16:creationId xmlns:a16="http://schemas.microsoft.com/office/drawing/2014/main" id="{AEAD7DDF-6977-A989-9F93-567CCB523C68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5" name="Rectangle 5">
            <a:extLst>
              <a:ext uri="{FF2B5EF4-FFF2-40B4-BE49-F238E27FC236}">
                <a16:creationId xmlns:a16="http://schemas.microsoft.com/office/drawing/2014/main" id="{7A3425F5-B2F2-0DC7-FF16-A2DAD599E2EB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6" name="Rectangle 5">
            <a:extLst>
              <a:ext uri="{FF2B5EF4-FFF2-40B4-BE49-F238E27FC236}">
                <a16:creationId xmlns:a16="http://schemas.microsoft.com/office/drawing/2014/main" id="{E11714BA-963C-0D53-2FEB-8C81FDCB2A77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CD0891DA-6655-E242-3581-B2395344364E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0" name="Rectangle 5">
            <a:extLst>
              <a:ext uri="{FF2B5EF4-FFF2-40B4-BE49-F238E27FC236}">
                <a16:creationId xmlns:a16="http://schemas.microsoft.com/office/drawing/2014/main" id="{E9C94F76-6823-7CE1-5155-A620C328B58D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1" name="Rectangle 5">
            <a:extLst>
              <a:ext uri="{FF2B5EF4-FFF2-40B4-BE49-F238E27FC236}">
                <a16:creationId xmlns:a16="http://schemas.microsoft.com/office/drawing/2014/main" id="{1D956785-11A1-59C8-79CC-6163A0ADC29E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2" name="Rectangle 5">
            <a:extLst>
              <a:ext uri="{FF2B5EF4-FFF2-40B4-BE49-F238E27FC236}">
                <a16:creationId xmlns:a16="http://schemas.microsoft.com/office/drawing/2014/main" id="{85A26F96-4B0D-2F39-AE3B-0DD22B6B107B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94" name="Graphic 42">
            <a:extLst>
              <a:ext uri="{FF2B5EF4-FFF2-40B4-BE49-F238E27FC236}">
                <a16:creationId xmlns:a16="http://schemas.microsoft.com/office/drawing/2014/main" id="{F207ED4E-5233-F9E4-972F-E5D22E849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sp>
        <p:nvSpPr>
          <p:cNvPr id="119" name="Textfeld 118">
            <a:extLst>
              <a:ext uri="{FF2B5EF4-FFF2-40B4-BE49-F238E27FC236}">
                <a16:creationId xmlns:a16="http://schemas.microsoft.com/office/drawing/2014/main" id="{B5ECB0C3-34E1-4338-C56F-6F141FC3DA09}"/>
              </a:ext>
            </a:extLst>
          </p:cNvPr>
          <p:cNvSpPr txBox="1"/>
          <p:nvPr/>
        </p:nvSpPr>
        <p:spPr>
          <a:xfrm>
            <a:off x="264000" y="5589000"/>
            <a:ext cx="172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MAC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3A5A8845-13EF-EF89-12AD-849E4B3E426A}"/>
              </a:ext>
            </a:extLst>
          </p:cNvPr>
          <p:cNvSpPr txBox="1"/>
          <p:nvPr/>
        </p:nvSpPr>
        <p:spPr>
          <a:xfrm>
            <a:off x="336000" y="4365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Destination</a:t>
            </a:r>
            <a:br>
              <a:rPr lang="de-DE" sz="1000" dirty="0">
                <a:solidFill>
                  <a:schemeClr val="bg1">
                    <a:lumMod val="50000"/>
                  </a:schemeClr>
                </a:solidFill>
                <a:latin typeface="Aptos" panose="02110004020202020204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7" name="Textfeld 626">
            <a:extLst>
              <a:ext uri="{FF2B5EF4-FFF2-40B4-BE49-F238E27FC236}">
                <a16:creationId xmlns:a16="http://schemas.microsoft.com/office/drawing/2014/main" id="{FDAB02FB-D827-6358-C78A-5F4B6E8BF435}"/>
              </a:ext>
            </a:extLst>
          </p:cNvPr>
          <p:cNvSpPr txBox="1"/>
          <p:nvPr/>
        </p:nvSpPr>
        <p:spPr>
          <a:xfrm>
            <a:off x="336000" y="3141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Sequence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Destination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 Port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0" name="Straight Connector 7">
            <a:extLst>
              <a:ext uri="{FF2B5EF4-FFF2-40B4-BE49-F238E27FC236}">
                <a16:creationId xmlns:a16="http://schemas.microsoft.com/office/drawing/2014/main" id="{9FB0240F-9171-0D52-2F4F-E040A9C2CC3E}"/>
              </a:ext>
            </a:extLst>
          </p:cNvPr>
          <p:cNvCxnSpPr>
            <a:cxnSpLocks/>
            <a:stCxn id="218" idx="2"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4" name="Straight Connector 7">
            <a:extLst>
              <a:ext uri="{FF2B5EF4-FFF2-40B4-BE49-F238E27FC236}">
                <a16:creationId xmlns:a16="http://schemas.microsoft.com/office/drawing/2014/main" id="{D53B1DD3-1F3A-9736-70EB-107A6797805D}"/>
              </a:ext>
            </a:extLst>
          </p:cNvPr>
          <p:cNvCxnSpPr>
            <a:cxnSpLocks/>
            <a:stCxn id="44" idx="2"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3" name="Group 100">
            <a:extLst>
              <a:ext uri="{FF2B5EF4-FFF2-40B4-BE49-F238E27FC236}">
                <a16:creationId xmlns:a16="http://schemas.microsoft.com/office/drawing/2014/main" id="{39292866-7516-67E1-3C56-116D3BD4B2E2}"/>
              </a:ext>
            </a:extLst>
          </p:cNvPr>
          <p:cNvGrpSpPr/>
          <p:nvPr/>
        </p:nvGrpSpPr>
        <p:grpSpPr>
          <a:xfrm>
            <a:off x="9332678" y="5790178"/>
            <a:ext cx="311807" cy="73818"/>
            <a:chOff x="2497244" y="5715794"/>
            <a:chExt cx="311807" cy="73818"/>
          </a:xfrm>
        </p:grpSpPr>
        <p:sp>
          <p:nvSpPr>
            <p:cNvPr id="254" name="Rectangle 101">
              <a:extLst>
                <a:ext uri="{FF2B5EF4-FFF2-40B4-BE49-F238E27FC236}">
                  <a16:creationId xmlns:a16="http://schemas.microsoft.com/office/drawing/2014/main" id="{01645314-7667-5C4A-B30A-BF1E8EB09BDD}"/>
                </a:ext>
              </a:extLst>
            </p:cNvPr>
            <p:cNvSpPr/>
            <p:nvPr/>
          </p:nvSpPr>
          <p:spPr>
            <a:xfrm>
              <a:off x="2711420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5" name="Rectangle 102">
              <a:extLst>
                <a:ext uri="{FF2B5EF4-FFF2-40B4-BE49-F238E27FC236}">
                  <a16:creationId xmlns:a16="http://schemas.microsoft.com/office/drawing/2014/main" id="{608991F3-844A-91D5-8859-B58F46B56B09}"/>
                </a:ext>
              </a:extLst>
            </p:cNvPr>
            <p:cNvSpPr/>
            <p:nvPr/>
          </p:nvSpPr>
          <p:spPr>
            <a:xfrm>
              <a:off x="2497244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56" name="Rechteck 255">
            <a:extLst>
              <a:ext uri="{FF2B5EF4-FFF2-40B4-BE49-F238E27FC236}">
                <a16:creationId xmlns:a16="http://schemas.microsoft.com/office/drawing/2014/main" id="{EA3241C8-1EAB-56B6-495A-A0D05CBD6FBA}"/>
              </a:ext>
            </a:extLst>
          </p:cNvPr>
          <p:cNvSpPr/>
          <p:nvPr/>
        </p:nvSpPr>
        <p:spPr>
          <a:xfrm>
            <a:off x="9264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7" name="Rechteck 256">
            <a:extLst>
              <a:ext uri="{FF2B5EF4-FFF2-40B4-BE49-F238E27FC236}">
                <a16:creationId xmlns:a16="http://schemas.microsoft.com/office/drawing/2014/main" id="{86DF753C-25F0-1454-05FC-D16919AA7ADF}"/>
              </a:ext>
            </a:extLst>
          </p:cNvPr>
          <p:cNvSpPr/>
          <p:nvPr/>
        </p:nvSpPr>
        <p:spPr>
          <a:xfrm>
            <a:off x="9552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3F90AD-DABE-B165-33BF-84E33704F81C}"/>
              </a:ext>
            </a:extLst>
          </p:cNvPr>
          <p:cNvCxnSpPr>
            <a:cxnSpLocks/>
            <a:stCxn id="465" idx="2"/>
            <a:endCxn id="168" idx="2"/>
          </p:cNvCxnSpPr>
          <p:nvPr/>
        </p:nvCxnSpPr>
        <p:spPr>
          <a:xfrm rot="5400000" flipH="1" flipV="1">
            <a:off x="1748703" y="5296504"/>
            <a:ext cx="175792" cy="1417199"/>
          </a:xfrm>
          <a:prstGeom prst="bentConnector3">
            <a:avLst>
              <a:gd name="adj1" fmla="val -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DB62F5B-2E58-DECE-154B-94230A498855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4AC08F-3D78-DDC5-7E71-CD123BC7F410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4777681-7677-2771-F300-D178CCC46570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67B73D-92CF-9865-2ACF-B5341831EC96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39BB677-5533-2F1F-2BB7-688219A6B64A}"/>
              </a:ext>
            </a:extLst>
          </p:cNvPr>
          <p:cNvCxnSpPr>
            <a:cxnSpLocks/>
            <a:stCxn id="492" idx="2"/>
          </p:cNvCxnSpPr>
          <p:nvPr/>
        </p:nvCxnSpPr>
        <p:spPr>
          <a:xfrm rot="5400000" flipH="1" flipV="1">
            <a:off x="5988000" y="4761000"/>
            <a:ext cx="144000" cy="2520000"/>
          </a:xfrm>
          <a:prstGeom prst="bentConnector3">
            <a:avLst>
              <a:gd name="adj1" fmla="val -9433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9A59F1E-E556-1B1A-31E0-BA17D28DB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97" y="120415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502539-643E-FF63-AB72-D954331D6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753" y="45000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B8562-3038-37AF-59E4-788498144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0" y="45000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IPHdr">
            <a:extLst>
              <a:ext uri="{FF2B5EF4-FFF2-40B4-BE49-F238E27FC236}">
                <a16:creationId xmlns:a16="http://schemas.microsoft.com/office/drawing/2014/main" id="{20AD9A83-F94A-11FD-9F3D-17F81CB00F8A}"/>
              </a:ext>
            </a:extLst>
          </p:cNvPr>
          <p:cNvSpPr/>
          <p:nvPr/>
        </p:nvSpPr>
        <p:spPr>
          <a:xfrm>
            <a:off x="480000" y="3933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Daten">
            <a:extLst>
              <a:ext uri="{FF2B5EF4-FFF2-40B4-BE49-F238E27FC236}">
                <a16:creationId xmlns:a16="http://schemas.microsoft.com/office/drawing/2014/main" id="{F35A7B87-45B5-E8AA-37CB-749AACEBA07B}"/>
              </a:ext>
            </a:extLst>
          </p:cNvPr>
          <p:cNvSpPr/>
          <p:nvPr/>
        </p:nvSpPr>
        <p:spPr>
          <a:xfrm>
            <a:off x="984000" y="1485000"/>
            <a:ext cx="720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TcpHdr">
            <a:extLst>
              <a:ext uri="{FF2B5EF4-FFF2-40B4-BE49-F238E27FC236}">
                <a16:creationId xmlns:a16="http://schemas.microsoft.com/office/drawing/2014/main" id="{0E131478-5883-1318-AFDB-03393DD8A6F7}"/>
              </a:ext>
            </a:extLst>
          </p:cNvPr>
          <p:cNvSpPr/>
          <p:nvPr/>
        </p:nvSpPr>
        <p:spPr>
          <a:xfrm>
            <a:off x="912000" y="2709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284ADF3-957B-7C68-7907-951EB9A76420}"/>
              </a:ext>
            </a:extLst>
          </p:cNvPr>
          <p:cNvCxnSpPr>
            <a:cxnSpLocks/>
          </p:cNvCxnSpPr>
          <p:nvPr/>
        </p:nvCxnSpPr>
        <p:spPr>
          <a:xfrm>
            <a:off x="98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1EC7AB0-EB79-B553-0935-30F8BA5D5FA1}"/>
              </a:ext>
            </a:extLst>
          </p:cNvPr>
          <p:cNvCxnSpPr>
            <a:cxnSpLocks/>
          </p:cNvCxnSpPr>
          <p:nvPr/>
        </p:nvCxnSpPr>
        <p:spPr>
          <a:xfrm>
            <a:off x="170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7502C99-F3ED-17CC-4FED-44D0423EC195}"/>
              </a:ext>
            </a:extLst>
          </p:cNvPr>
          <p:cNvCxnSpPr>
            <a:cxnSpLocks/>
          </p:cNvCxnSpPr>
          <p:nvPr/>
        </p:nvCxnSpPr>
        <p:spPr>
          <a:xfrm>
            <a:off x="11424000" y="1917000"/>
            <a:ext cx="216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42D8FFB-DB21-9AC7-E723-FF771B3155CD}"/>
              </a:ext>
            </a:extLst>
          </p:cNvPr>
          <p:cNvCxnSpPr>
            <a:cxnSpLocks/>
          </p:cNvCxnSpPr>
          <p:nvPr/>
        </p:nvCxnSpPr>
        <p:spPr>
          <a:xfrm>
            <a:off x="10992000" y="1917000"/>
            <a:ext cx="216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Datei">
            <a:extLst>
              <a:ext uri="{FF2B5EF4-FFF2-40B4-BE49-F238E27FC236}">
                <a16:creationId xmlns:a16="http://schemas.microsoft.com/office/drawing/2014/main" id="{AEA8F5AA-98E0-3415-2382-6E5963E0EBF3}"/>
              </a:ext>
            </a:extLst>
          </p:cNvPr>
          <p:cNvSpPr/>
          <p:nvPr/>
        </p:nvSpPr>
        <p:spPr>
          <a:xfrm>
            <a:off x="12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264CAF93-BAC0-380C-9CF1-E101C65E64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000" y="4509000"/>
            <a:ext cx="359915" cy="245942"/>
          </a:xfrm>
          <a:prstGeom prst="rect">
            <a:avLst/>
          </a:prstGeom>
        </p:spPr>
      </p:pic>
      <p:pic>
        <p:nvPicPr>
          <p:cNvPr id="22" name="Graphic 42">
            <a:extLst>
              <a:ext uri="{FF2B5EF4-FFF2-40B4-BE49-F238E27FC236}">
                <a16:creationId xmlns:a16="http://schemas.microsoft.com/office/drawing/2014/main" id="{2B0533E4-7804-AAE5-C241-DE3748FC1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grpSp>
        <p:nvGrpSpPr>
          <p:cNvPr id="52" name="TcpDatenGrau">
            <a:extLst>
              <a:ext uri="{FF2B5EF4-FFF2-40B4-BE49-F238E27FC236}">
                <a16:creationId xmlns:a16="http://schemas.microsoft.com/office/drawing/2014/main" id="{013D500F-5432-843D-3696-4022F054F7B1}"/>
              </a:ext>
            </a:extLst>
          </p:cNvPr>
          <p:cNvGrpSpPr/>
          <p:nvPr/>
        </p:nvGrpSpPr>
        <p:grpSpPr>
          <a:xfrm>
            <a:off x="912000" y="2709000"/>
            <a:ext cx="1152000" cy="432000"/>
            <a:chOff x="859220" y="5382773"/>
            <a:chExt cx="1152000" cy="432000"/>
          </a:xfrm>
        </p:grpSpPr>
        <p:sp>
          <p:nvSpPr>
            <p:cNvPr id="59" name="Rectangle: Rounded Corners 24">
              <a:extLst>
                <a:ext uri="{FF2B5EF4-FFF2-40B4-BE49-F238E27FC236}">
                  <a16:creationId xmlns:a16="http://schemas.microsoft.com/office/drawing/2014/main" id="{57D00827-E6C1-CAC2-D6D9-1FABDB104FD4}"/>
                </a:ext>
              </a:extLst>
            </p:cNvPr>
            <p:cNvSpPr/>
            <p:nvPr/>
          </p:nvSpPr>
          <p:spPr>
            <a:xfrm>
              <a:off x="1291220" y="5382773"/>
              <a:ext cx="720000" cy="432000"/>
            </a:xfrm>
            <a:prstGeom prst="roundRect">
              <a:avLst>
                <a:gd name="adj" fmla="val 2740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defRPr/>
              </a:pPr>
              <a:r>
                <a:rPr lang="de-DE" sz="1200" dirty="0">
                  <a:solidFill>
                    <a:prstClr val="white"/>
                  </a:solidFill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: Rounded Corners 26">
              <a:extLst>
                <a:ext uri="{FF2B5EF4-FFF2-40B4-BE49-F238E27FC236}">
                  <a16:creationId xmlns:a16="http://schemas.microsoft.com/office/drawing/2014/main" id="{408052D7-A584-FF1F-F614-0B61CFDFCC12}"/>
                </a:ext>
              </a:extLst>
            </p:cNvPr>
            <p:cNvSpPr/>
            <p:nvPr/>
          </p:nvSpPr>
          <p:spPr>
            <a:xfrm>
              <a:off x="859220" y="5382773"/>
              <a:ext cx="432000" cy="432000"/>
            </a:xfrm>
            <a:prstGeom prst="roundRect">
              <a:avLst>
                <a:gd name="adj" fmla="val 2740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7" name="IpTcpDatenGrau">
            <a:extLst>
              <a:ext uri="{FF2B5EF4-FFF2-40B4-BE49-F238E27FC236}">
                <a16:creationId xmlns:a16="http://schemas.microsoft.com/office/drawing/2014/main" id="{4B534DD1-3E7E-BFB5-1D73-A620E53BB8C2}"/>
              </a:ext>
            </a:extLst>
          </p:cNvPr>
          <p:cNvGrpSpPr/>
          <p:nvPr/>
        </p:nvGrpSpPr>
        <p:grpSpPr>
          <a:xfrm>
            <a:off x="480000" y="3933000"/>
            <a:ext cx="1584000" cy="432000"/>
            <a:chOff x="496328" y="5412326"/>
            <a:chExt cx="1584000" cy="432000"/>
          </a:xfrm>
        </p:grpSpPr>
        <p:sp>
          <p:nvSpPr>
            <p:cNvPr id="98" name="Rectangle: Rounded Corners 24">
              <a:extLst>
                <a:ext uri="{FF2B5EF4-FFF2-40B4-BE49-F238E27FC236}">
                  <a16:creationId xmlns:a16="http://schemas.microsoft.com/office/drawing/2014/main" id="{6DF5AAC6-6C5E-A177-CA78-F42D3195F795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Rectangle: Rounded Corners 26">
              <a:extLst>
                <a:ext uri="{FF2B5EF4-FFF2-40B4-BE49-F238E27FC236}">
                  <a16:creationId xmlns:a16="http://schemas.microsoft.com/office/drawing/2014/main" id="{B13EA55B-D1D9-F8A2-C825-7A98F80BF382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Rectangle: Rounded Corners 33">
              <a:extLst>
                <a:ext uri="{FF2B5EF4-FFF2-40B4-BE49-F238E27FC236}">
                  <a16:creationId xmlns:a16="http://schemas.microsoft.com/office/drawing/2014/main" id="{4C79E201-04CC-2598-DD6A-B7D96B535454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25" name="Graphic 42">
            <a:extLst>
              <a:ext uri="{FF2B5EF4-FFF2-40B4-BE49-F238E27FC236}">
                <a16:creationId xmlns:a16="http://schemas.microsoft.com/office/drawing/2014/main" id="{C3F93BD1-6C34-096B-D8FE-84E55EE76C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2000" y="4437000"/>
            <a:ext cx="359915" cy="245942"/>
          </a:xfrm>
          <a:prstGeom prst="rect">
            <a:avLst/>
          </a:prstGeom>
        </p:spPr>
      </p:pic>
      <p:sp>
        <p:nvSpPr>
          <p:cNvPr id="168" name="Rechteck 167">
            <a:extLst>
              <a:ext uri="{FF2B5EF4-FFF2-40B4-BE49-F238E27FC236}">
                <a16:creationId xmlns:a16="http://schemas.microsoft.com/office/drawing/2014/main" id="{6C9ED252-0E26-7513-6BA3-40FEB729D725}"/>
              </a:ext>
            </a:extLst>
          </p:cNvPr>
          <p:cNvSpPr/>
          <p:nvPr/>
        </p:nvSpPr>
        <p:spPr>
          <a:xfrm>
            <a:off x="2509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6584C137-0DB1-796A-625B-72BD7E0D0F8A}"/>
              </a:ext>
            </a:extLst>
          </p:cNvPr>
          <p:cNvSpPr/>
          <p:nvPr/>
        </p:nvSpPr>
        <p:spPr>
          <a:xfrm>
            <a:off x="2797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7" name="Connector: Elbow 57">
            <a:extLst>
              <a:ext uri="{FF2B5EF4-FFF2-40B4-BE49-F238E27FC236}">
                <a16:creationId xmlns:a16="http://schemas.microsoft.com/office/drawing/2014/main" id="{00EC4892-7800-CF2F-723E-E62A95A7F694}"/>
              </a:ext>
            </a:extLst>
          </p:cNvPr>
          <p:cNvCxnSpPr>
            <a:cxnSpLocks/>
            <a:stCxn id="171" idx="2"/>
            <a:endCxn id="478" idx="2"/>
          </p:cNvCxnSpPr>
          <p:nvPr/>
        </p:nvCxnSpPr>
        <p:spPr>
          <a:xfrm rot="16200000" flipH="1">
            <a:off x="3296703" y="5453703"/>
            <a:ext cx="175792" cy="1102801"/>
          </a:xfrm>
          <a:prstGeom prst="bentConnector3">
            <a:avLst>
              <a:gd name="adj1" fmla="val 1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Graphic 8">
            <a:extLst>
              <a:ext uri="{FF2B5EF4-FFF2-40B4-BE49-F238E27FC236}">
                <a16:creationId xmlns:a16="http://schemas.microsoft.com/office/drawing/2014/main" id="{CF474870-4588-DD6F-B54C-6AC71BC9F8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4000" y="5661000"/>
            <a:ext cx="648000" cy="328208"/>
          </a:xfrm>
          <a:prstGeom prst="rect">
            <a:avLst/>
          </a:prstGeom>
        </p:spPr>
      </p:pic>
      <p:cxnSp>
        <p:nvCxnSpPr>
          <p:cNvPr id="260" name="Connector: Elbow 99">
            <a:extLst>
              <a:ext uri="{FF2B5EF4-FFF2-40B4-BE49-F238E27FC236}">
                <a16:creationId xmlns:a16="http://schemas.microsoft.com/office/drawing/2014/main" id="{2F671696-0571-8250-7292-EBBC07687024}"/>
              </a:ext>
            </a:extLst>
          </p:cNvPr>
          <p:cNvCxnSpPr>
            <a:cxnSpLocks/>
            <a:endCxn id="256" idx="2"/>
          </p:cNvCxnSpPr>
          <p:nvPr/>
        </p:nvCxnSpPr>
        <p:spPr>
          <a:xfrm rot="5400000" flipH="1" flipV="1">
            <a:off x="8706000" y="5355000"/>
            <a:ext cx="72000" cy="1116000"/>
          </a:xfrm>
          <a:prstGeom prst="bentConnector3">
            <a:avLst>
              <a:gd name="adj1" fmla="val -38192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6" name="Grafik 189">
            <a:extLst>
              <a:ext uri="{FF2B5EF4-FFF2-40B4-BE49-F238E27FC236}">
                <a16:creationId xmlns:a16="http://schemas.microsoft.com/office/drawing/2014/main" id="{296A194A-99BD-DAC8-C760-C4C3308C30E4}"/>
              </a:ext>
            </a:extLst>
          </p:cNvPr>
          <p:cNvGrpSpPr/>
          <p:nvPr/>
        </p:nvGrpSpPr>
        <p:grpSpPr>
          <a:xfrm>
            <a:off x="9624000" y="6165000"/>
            <a:ext cx="874619" cy="70648"/>
            <a:chOff x="9555957" y="6168957"/>
            <a:chExt cx="874619" cy="70648"/>
          </a:xfrm>
        </p:grpSpPr>
        <p:grpSp>
          <p:nvGrpSpPr>
            <p:cNvPr id="497" name="Grafik 189">
              <a:extLst>
                <a:ext uri="{FF2B5EF4-FFF2-40B4-BE49-F238E27FC236}">
                  <a16:creationId xmlns:a16="http://schemas.microsoft.com/office/drawing/2014/main" id="{0200B7E9-8EFE-F6D9-4B76-3705D5F36497}"/>
                </a:ext>
              </a:extLst>
            </p:cNvPr>
            <p:cNvGrpSpPr/>
            <p:nvPr/>
          </p:nvGrpSpPr>
          <p:grpSpPr>
            <a:xfrm>
              <a:off x="9629402" y="6170667"/>
              <a:ext cx="73301" cy="66807"/>
              <a:chOff x="9629402" y="6170667"/>
              <a:chExt cx="73301" cy="66807"/>
            </a:xfrm>
          </p:grpSpPr>
          <p:grpSp>
            <p:nvGrpSpPr>
              <p:cNvPr id="498" name="Grafik 189">
                <a:extLst>
                  <a:ext uri="{FF2B5EF4-FFF2-40B4-BE49-F238E27FC236}">
                    <a16:creationId xmlns:a16="http://schemas.microsoft.com/office/drawing/2014/main" id="{23DAF94D-9456-1AE5-6CAD-CEBBD3E49D34}"/>
                  </a:ext>
                </a:extLst>
              </p:cNvPr>
              <p:cNvGrpSpPr/>
              <p:nvPr/>
            </p:nvGrpSpPr>
            <p:grpSpPr>
              <a:xfrm>
                <a:off x="9629402" y="6170667"/>
                <a:ext cx="73301" cy="66807"/>
                <a:chOff x="9629402" y="6170667"/>
                <a:chExt cx="73301" cy="66807"/>
              </a:xfrm>
            </p:grpSpPr>
            <p:sp>
              <p:nvSpPr>
                <p:cNvPr id="499" name="Freihandform: Form 498">
                  <a:extLst>
                    <a:ext uri="{FF2B5EF4-FFF2-40B4-BE49-F238E27FC236}">
                      <a16:creationId xmlns:a16="http://schemas.microsoft.com/office/drawing/2014/main" id="{276684BD-C648-6DD0-3C24-6DE78ACF8DB3}"/>
                    </a:ext>
                  </a:extLst>
                </p:cNvPr>
                <p:cNvSpPr/>
                <p:nvPr/>
              </p:nvSpPr>
              <p:spPr>
                <a:xfrm rot="10800000">
                  <a:off x="9629402" y="6197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0" name="Freihandform: Form 499">
                  <a:extLst>
                    <a:ext uri="{FF2B5EF4-FFF2-40B4-BE49-F238E27FC236}">
                      <a16:creationId xmlns:a16="http://schemas.microsoft.com/office/drawing/2014/main" id="{35EF6CAD-82C9-2EE1-4B11-630E806A902B}"/>
                    </a:ext>
                  </a:extLst>
                </p:cNvPr>
                <p:cNvSpPr/>
                <p:nvPr/>
              </p:nvSpPr>
              <p:spPr>
                <a:xfrm rot="10800000">
                  <a:off x="9632654" y="6170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1" name="Freihandform: Form 500">
                <a:extLst>
                  <a:ext uri="{FF2B5EF4-FFF2-40B4-BE49-F238E27FC236}">
                    <a16:creationId xmlns:a16="http://schemas.microsoft.com/office/drawing/2014/main" id="{4E4DFF8E-1928-22C7-EB00-7EF4F8C78E83}"/>
                  </a:ext>
                </a:extLst>
              </p:cNvPr>
              <p:cNvSpPr/>
              <p:nvPr/>
            </p:nvSpPr>
            <p:spPr>
              <a:xfrm rot="10800000">
                <a:off x="9634540" y="6200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" name="Grafik 189">
              <a:extLst>
                <a:ext uri="{FF2B5EF4-FFF2-40B4-BE49-F238E27FC236}">
                  <a16:creationId xmlns:a16="http://schemas.microsoft.com/office/drawing/2014/main" id="{52365985-1A8C-94E5-EA14-26D0A6D844BD}"/>
                </a:ext>
              </a:extLst>
            </p:cNvPr>
            <p:cNvGrpSpPr/>
            <p:nvPr/>
          </p:nvGrpSpPr>
          <p:grpSpPr>
            <a:xfrm>
              <a:off x="9555957" y="6168957"/>
              <a:ext cx="76380" cy="67355"/>
              <a:chOff x="9555957" y="6168957"/>
              <a:chExt cx="76380" cy="67355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3F1FC38B-7E86-FD1C-ABEE-4C16EC70324E}"/>
                  </a:ext>
                </a:extLst>
              </p:cNvPr>
              <p:cNvSpPr/>
              <p:nvPr/>
            </p:nvSpPr>
            <p:spPr>
              <a:xfrm>
                <a:off x="9555957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2CE071A6-2AAF-DB31-4D6A-DB0CB0A863DD}"/>
                  </a:ext>
                </a:extLst>
              </p:cNvPr>
              <p:cNvSpPr/>
              <p:nvPr/>
            </p:nvSpPr>
            <p:spPr>
              <a:xfrm>
                <a:off x="9559622" y="6204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2986BC29-B977-2BB8-519C-C2D6927B65A1}"/>
                </a:ext>
              </a:extLst>
            </p:cNvPr>
            <p:cNvSpPr/>
            <p:nvPr/>
          </p:nvSpPr>
          <p:spPr>
            <a:xfrm>
              <a:off x="9561264" y="6195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06" name="Grafik 189">
              <a:extLst>
                <a:ext uri="{FF2B5EF4-FFF2-40B4-BE49-F238E27FC236}">
                  <a16:creationId xmlns:a16="http://schemas.microsoft.com/office/drawing/2014/main" id="{60C11068-473B-7FC4-F760-D82ECA08B97E}"/>
                </a:ext>
              </a:extLst>
            </p:cNvPr>
            <p:cNvGrpSpPr/>
            <p:nvPr/>
          </p:nvGrpSpPr>
          <p:grpSpPr>
            <a:xfrm>
              <a:off x="10354196" y="6172249"/>
              <a:ext cx="76380" cy="67355"/>
              <a:chOff x="10354196" y="6172249"/>
              <a:chExt cx="76380" cy="67355"/>
            </a:xfrm>
          </p:grpSpPr>
          <p:grpSp>
            <p:nvGrpSpPr>
              <p:cNvPr id="507" name="Grafik 189">
                <a:extLst>
                  <a:ext uri="{FF2B5EF4-FFF2-40B4-BE49-F238E27FC236}">
                    <a16:creationId xmlns:a16="http://schemas.microsoft.com/office/drawing/2014/main" id="{5F5FF2B4-0CE3-2E5F-6022-6D2518BF0BBF}"/>
                  </a:ext>
                </a:extLst>
              </p:cNvPr>
              <p:cNvGrpSpPr/>
              <p:nvPr/>
            </p:nvGrpSpPr>
            <p:grpSpPr>
              <a:xfrm>
                <a:off x="10354196" y="6172249"/>
                <a:ext cx="76380" cy="67355"/>
                <a:chOff x="10354196" y="6172249"/>
                <a:chExt cx="76380" cy="67355"/>
              </a:xfrm>
            </p:grpSpPr>
            <p:sp>
              <p:nvSpPr>
                <p:cNvPr id="508" name="Freihandform: Form 507">
                  <a:extLst>
                    <a:ext uri="{FF2B5EF4-FFF2-40B4-BE49-F238E27FC236}">
                      <a16:creationId xmlns:a16="http://schemas.microsoft.com/office/drawing/2014/main" id="{88871E50-F988-56F9-6E78-48A75ECC680B}"/>
                    </a:ext>
                  </a:extLst>
                </p:cNvPr>
                <p:cNvSpPr/>
                <p:nvPr/>
              </p:nvSpPr>
              <p:spPr>
                <a:xfrm rot="10800000">
                  <a:off x="10357717" y="6198491"/>
                  <a:ext cx="72859" cy="41113"/>
                </a:xfrm>
                <a:custGeom>
                  <a:avLst/>
                  <a:gdLst>
                    <a:gd name="csX0" fmla="*/ 284 w 72859"/>
                    <a:gd name="csY0" fmla="*/ 41125 h 41113"/>
                    <a:gd name="csX1" fmla="*/ 73144 w 72859"/>
                    <a:gd name="csY1" fmla="*/ 31157 h 411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859" h="41113">
                      <a:moveTo>
                        <a:pt x="284" y="41125"/>
                      </a:moveTo>
                      <a:cubicBezTo>
                        <a:pt x="19048" y="-12823"/>
                        <a:pt x="53208" y="-11064"/>
                        <a:pt x="73144" y="31157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9" name="Freihandform: Form 508">
                  <a:extLst>
                    <a:ext uri="{FF2B5EF4-FFF2-40B4-BE49-F238E27FC236}">
                      <a16:creationId xmlns:a16="http://schemas.microsoft.com/office/drawing/2014/main" id="{3DB92D5A-58FD-3197-954D-E4EDB637986E}"/>
                    </a:ext>
                  </a:extLst>
                </p:cNvPr>
                <p:cNvSpPr/>
                <p:nvPr/>
              </p:nvSpPr>
              <p:spPr>
                <a:xfrm rot="10800000">
                  <a:off x="10354196" y="6172249"/>
                  <a:ext cx="72715" cy="32105"/>
                </a:xfrm>
                <a:custGeom>
                  <a:avLst/>
                  <a:gdLst>
                    <a:gd name="csX0" fmla="*/ 282 w 72715"/>
                    <a:gd name="csY0" fmla="*/ 1749 h 32105"/>
                    <a:gd name="csX1" fmla="*/ 72997 w 72715"/>
                    <a:gd name="csY1" fmla="*/ -10 h 3210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715" h="32105">
                      <a:moveTo>
                        <a:pt x="282" y="1749"/>
                      </a:moveTo>
                      <a:cubicBezTo>
                        <a:pt x="15527" y="41625"/>
                        <a:pt x="48367" y="43384"/>
                        <a:pt x="72997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A7737F03-60D4-F19E-95CF-B6B97C0D7C38}"/>
                  </a:ext>
                </a:extLst>
              </p:cNvPr>
              <p:cNvSpPr/>
              <p:nvPr/>
            </p:nvSpPr>
            <p:spPr>
              <a:xfrm rot="10800000">
                <a:off x="10419288" y="6201423"/>
                <a:ext cx="5980" cy="11435"/>
              </a:xfrm>
              <a:custGeom>
                <a:avLst/>
                <a:gdLst>
                  <a:gd name="csX0" fmla="*/ 6285 w 5980"/>
                  <a:gd name="csY0" fmla="*/ 8065 h 11435"/>
                  <a:gd name="csX1" fmla="*/ 5404 w 5980"/>
                  <a:gd name="csY1" fmla="*/ 3 h 11435"/>
                  <a:gd name="csX2" fmla="*/ 419 w 5980"/>
                  <a:gd name="csY2" fmla="*/ 11439 h 11435"/>
                  <a:gd name="csX3" fmla="*/ 6282 w 5980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980" h="11435">
                    <a:moveTo>
                      <a:pt x="6285" y="8065"/>
                    </a:moveTo>
                    <a:cubicBezTo>
                      <a:pt x="5014" y="4156"/>
                      <a:pt x="4721" y="1469"/>
                      <a:pt x="5404" y="3"/>
                    </a:cubicBezTo>
                    <a:cubicBezTo>
                      <a:pt x="1495" y="5476"/>
                      <a:pt x="-167" y="9288"/>
                      <a:pt x="419" y="11439"/>
                    </a:cubicBezTo>
                    <a:cubicBezTo>
                      <a:pt x="2862" y="10364"/>
                      <a:pt x="4817" y="9241"/>
                      <a:pt x="6282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1" name="Grafik 189">
              <a:extLst>
                <a:ext uri="{FF2B5EF4-FFF2-40B4-BE49-F238E27FC236}">
                  <a16:creationId xmlns:a16="http://schemas.microsoft.com/office/drawing/2014/main" id="{330CE30D-3097-3B36-DEF6-59A10DEAD076}"/>
                </a:ext>
              </a:extLst>
            </p:cNvPr>
            <p:cNvGrpSpPr/>
            <p:nvPr/>
          </p:nvGrpSpPr>
          <p:grpSpPr>
            <a:xfrm>
              <a:off x="9773658" y="6170667"/>
              <a:ext cx="73301" cy="66809"/>
              <a:chOff x="9773658" y="6170667"/>
              <a:chExt cx="73301" cy="66809"/>
            </a:xfrm>
          </p:grpSpPr>
          <p:grpSp>
            <p:nvGrpSpPr>
              <p:cNvPr id="512" name="Grafik 189">
                <a:extLst>
                  <a:ext uri="{FF2B5EF4-FFF2-40B4-BE49-F238E27FC236}">
                    <a16:creationId xmlns:a16="http://schemas.microsoft.com/office/drawing/2014/main" id="{727815E1-4469-3917-29D8-81FE80C813A4}"/>
                  </a:ext>
                </a:extLst>
              </p:cNvPr>
              <p:cNvGrpSpPr/>
              <p:nvPr/>
            </p:nvGrpSpPr>
            <p:grpSpPr>
              <a:xfrm>
                <a:off x="9773658" y="6170667"/>
                <a:ext cx="73301" cy="66809"/>
                <a:chOff x="9773658" y="6170667"/>
                <a:chExt cx="73301" cy="66809"/>
              </a:xfrm>
            </p:grpSpPr>
            <p:sp>
              <p:nvSpPr>
                <p:cNvPr id="513" name="Freihandform: Form 512">
                  <a:extLst>
                    <a:ext uri="{FF2B5EF4-FFF2-40B4-BE49-F238E27FC236}">
                      <a16:creationId xmlns:a16="http://schemas.microsoft.com/office/drawing/2014/main" id="{A3B88B52-4E93-C67A-47D8-FEC74D4D40B4}"/>
                    </a:ext>
                  </a:extLst>
                </p:cNvPr>
                <p:cNvSpPr/>
                <p:nvPr/>
              </p:nvSpPr>
              <p:spPr>
                <a:xfrm rot="10800000">
                  <a:off x="9773658" y="6197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4" name="Freihandform: Form 513">
                  <a:extLst>
                    <a:ext uri="{FF2B5EF4-FFF2-40B4-BE49-F238E27FC236}">
                      <a16:creationId xmlns:a16="http://schemas.microsoft.com/office/drawing/2014/main" id="{B59F0368-F957-3813-A3AF-5F40E0296D85}"/>
                    </a:ext>
                  </a:extLst>
                </p:cNvPr>
                <p:cNvSpPr/>
                <p:nvPr/>
              </p:nvSpPr>
              <p:spPr>
                <a:xfrm rot="10800000">
                  <a:off x="9776910" y="6170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39362CF7-181E-1476-320C-64B1A51A064F}"/>
                  </a:ext>
                </a:extLst>
              </p:cNvPr>
              <p:cNvSpPr/>
              <p:nvPr/>
            </p:nvSpPr>
            <p:spPr>
              <a:xfrm rot="10800000">
                <a:off x="9778795" y="6200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6" name="Grafik 189">
              <a:extLst>
                <a:ext uri="{FF2B5EF4-FFF2-40B4-BE49-F238E27FC236}">
                  <a16:creationId xmlns:a16="http://schemas.microsoft.com/office/drawing/2014/main" id="{8DF810D8-1E0D-CC14-28D3-1856067A4B5D}"/>
                </a:ext>
              </a:extLst>
            </p:cNvPr>
            <p:cNvGrpSpPr/>
            <p:nvPr/>
          </p:nvGrpSpPr>
          <p:grpSpPr>
            <a:xfrm>
              <a:off x="9700211" y="6168957"/>
              <a:ext cx="76380" cy="67355"/>
              <a:chOff x="9700211" y="6168957"/>
              <a:chExt cx="76380" cy="67355"/>
            </a:xfrm>
          </p:grpSpPr>
          <p:sp>
            <p:nvSpPr>
              <p:cNvPr id="517" name="Freihandform: Form 516">
                <a:extLst>
                  <a:ext uri="{FF2B5EF4-FFF2-40B4-BE49-F238E27FC236}">
                    <a16:creationId xmlns:a16="http://schemas.microsoft.com/office/drawing/2014/main" id="{C8C8E405-1A19-B9B9-6770-FB1BF7BF6F91}"/>
                  </a:ext>
                </a:extLst>
              </p:cNvPr>
              <p:cNvSpPr/>
              <p:nvPr/>
            </p:nvSpPr>
            <p:spPr>
              <a:xfrm>
                <a:off x="9700211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6C438C37-C33F-EA35-4832-23E12E9FB720}"/>
                  </a:ext>
                </a:extLst>
              </p:cNvPr>
              <p:cNvSpPr/>
              <p:nvPr/>
            </p:nvSpPr>
            <p:spPr>
              <a:xfrm>
                <a:off x="9703877" y="6204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A588DDC3-B910-EAF2-AD9B-F2685A2FAA93}"/>
                </a:ext>
              </a:extLst>
            </p:cNvPr>
            <p:cNvSpPr/>
            <p:nvPr/>
          </p:nvSpPr>
          <p:spPr>
            <a:xfrm>
              <a:off x="9705519" y="6195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0" name="Grafik 189">
              <a:extLst>
                <a:ext uri="{FF2B5EF4-FFF2-40B4-BE49-F238E27FC236}">
                  <a16:creationId xmlns:a16="http://schemas.microsoft.com/office/drawing/2014/main" id="{176F0078-11A9-DDED-A1B3-232476A3BF7F}"/>
                </a:ext>
              </a:extLst>
            </p:cNvPr>
            <p:cNvGrpSpPr/>
            <p:nvPr/>
          </p:nvGrpSpPr>
          <p:grpSpPr>
            <a:xfrm>
              <a:off x="9918499" y="6170667"/>
              <a:ext cx="73301" cy="66809"/>
              <a:chOff x="9918499" y="6170667"/>
              <a:chExt cx="73301" cy="66809"/>
            </a:xfrm>
          </p:grpSpPr>
          <p:grpSp>
            <p:nvGrpSpPr>
              <p:cNvPr id="521" name="Grafik 189">
                <a:extLst>
                  <a:ext uri="{FF2B5EF4-FFF2-40B4-BE49-F238E27FC236}">
                    <a16:creationId xmlns:a16="http://schemas.microsoft.com/office/drawing/2014/main" id="{756A4DD3-2BAC-1B70-84A8-7B831FC5411F}"/>
                  </a:ext>
                </a:extLst>
              </p:cNvPr>
              <p:cNvGrpSpPr/>
              <p:nvPr/>
            </p:nvGrpSpPr>
            <p:grpSpPr>
              <a:xfrm>
                <a:off x="9918499" y="6170667"/>
                <a:ext cx="73301" cy="66809"/>
                <a:chOff x="9918499" y="6170667"/>
                <a:chExt cx="73301" cy="66809"/>
              </a:xfrm>
            </p:grpSpPr>
            <p:sp>
              <p:nvSpPr>
                <p:cNvPr id="522" name="Freihandform: Form 521">
                  <a:extLst>
                    <a:ext uri="{FF2B5EF4-FFF2-40B4-BE49-F238E27FC236}">
                      <a16:creationId xmlns:a16="http://schemas.microsoft.com/office/drawing/2014/main" id="{5594BB5F-00E3-DCF0-5B57-C0E9D4D68895}"/>
                    </a:ext>
                  </a:extLst>
                </p:cNvPr>
                <p:cNvSpPr/>
                <p:nvPr/>
              </p:nvSpPr>
              <p:spPr>
                <a:xfrm rot="10800000">
                  <a:off x="9918499" y="6197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" name="Freihandform: Form 522">
                  <a:extLst>
                    <a:ext uri="{FF2B5EF4-FFF2-40B4-BE49-F238E27FC236}">
                      <a16:creationId xmlns:a16="http://schemas.microsoft.com/office/drawing/2014/main" id="{D15D3642-5034-F892-714F-21C06FBF30D3}"/>
                    </a:ext>
                  </a:extLst>
                </p:cNvPr>
                <p:cNvSpPr/>
                <p:nvPr/>
              </p:nvSpPr>
              <p:spPr>
                <a:xfrm rot="10800000">
                  <a:off x="9921751" y="6170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E7B24073-184E-CBE6-393F-5062BDAF1904}"/>
                  </a:ext>
                </a:extLst>
              </p:cNvPr>
              <p:cNvSpPr/>
              <p:nvPr/>
            </p:nvSpPr>
            <p:spPr>
              <a:xfrm rot="10800000">
                <a:off x="9923637" y="6200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25" name="Grafik 189">
              <a:extLst>
                <a:ext uri="{FF2B5EF4-FFF2-40B4-BE49-F238E27FC236}">
                  <a16:creationId xmlns:a16="http://schemas.microsoft.com/office/drawing/2014/main" id="{DFEDF33A-2EBA-73CF-E646-E35B5451173D}"/>
                </a:ext>
              </a:extLst>
            </p:cNvPr>
            <p:cNvGrpSpPr/>
            <p:nvPr/>
          </p:nvGrpSpPr>
          <p:grpSpPr>
            <a:xfrm>
              <a:off x="9845053" y="6168957"/>
              <a:ext cx="76380" cy="67355"/>
              <a:chOff x="9845053" y="6168957"/>
              <a:chExt cx="76380" cy="67355"/>
            </a:xfrm>
          </p:grpSpPr>
          <p:sp>
            <p:nvSpPr>
              <p:cNvPr id="526" name="Freihandform: Form 525">
                <a:extLst>
                  <a:ext uri="{FF2B5EF4-FFF2-40B4-BE49-F238E27FC236}">
                    <a16:creationId xmlns:a16="http://schemas.microsoft.com/office/drawing/2014/main" id="{0A94FEF4-7955-E0C9-BD38-A0067C28455D}"/>
                  </a:ext>
                </a:extLst>
              </p:cNvPr>
              <p:cNvSpPr/>
              <p:nvPr/>
            </p:nvSpPr>
            <p:spPr>
              <a:xfrm>
                <a:off x="9845053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8B66B053-E132-F47F-3762-E5295877350F}"/>
                  </a:ext>
                </a:extLst>
              </p:cNvPr>
              <p:cNvSpPr/>
              <p:nvPr/>
            </p:nvSpPr>
            <p:spPr>
              <a:xfrm>
                <a:off x="9848718" y="6204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CD4C8ADF-A1BC-8DC7-793D-0D2F699911B6}"/>
                </a:ext>
              </a:extLst>
            </p:cNvPr>
            <p:cNvSpPr/>
            <p:nvPr/>
          </p:nvSpPr>
          <p:spPr>
            <a:xfrm>
              <a:off x="9850360" y="6195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9" name="Grafik 189">
              <a:extLst>
                <a:ext uri="{FF2B5EF4-FFF2-40B4-BE49-F238E27FC236}">
                  <a16:creationId xmlns:a16="http://schemas.microsoft.com/office/drawing/2014/main" id="{381FB6B0-BF9D-5F31-C65A-90FE95B49389}"/>
                </a:ext>
              </a:extLst>
            </p:cNvPr>
            <p:cNvGrpSpPr/>
            <p:nvPr/>
          </p:nvGrpSpPr>
          <p:grpSpPr>
            <a:xfrm>
              <a:off x="10063341" y="6170667"/>
              <a:ext cx="73301" cy="66809"/>
              <a:chOff x="10063341" y="6170667"/>
              <a:chExt cx="73301" cy="66809"/>
            </a:xfrm>
          </p:grpSpPr>
          <p:grpSp>
            <p:nvGrpSpPr>
              <p:cNvPr id="530" name="Grafik 189">
                <a:extLst>
                  <a:ext uri="{FF2B5EF4-FFF2-40B4-BE49-F238E27FC236}">
                    <a16:creationId xmlns:a16="http://schemas.microsoft.com/office/drawing/2014/main" id="{5486B496-9DE3-07BD-B82D-5D4CE8D16964}"/>
                  </a:ext>
                </a:extLst>
              </p:cNvPr>
              <p:cNvGrpSpPr/>
              <p:nvPr/>
            </p:nvGrpSpPr>
            <p:grpSpPr>
              <a:xfrm>
                <a:off x="10063341" y="6170667"/>
                <a:ext cx="73301" cy="66809"/>
                <a:chOff x="10063341" y="6170667"/>
                <a:chExt cx="73301" cy="66809"/>
              </a:xfrm>
            </p:grpSpPr>
            <p:sp>
              <p:nvSpPr>
                <p:cNvPr id="531" name="Freihandform: Form 530">
                  <a:extLst>
                    <a:ext uri="{FF2B5EF4-FFF2-40B4-BE49-F238E27FC236}">
                      <a16:creationId xmlns:a16="http://schemas.microsoft.com/office/drawing/2014/main" id="{DD073D6C-DEE5-AD73-A937-DBB225DC41D6}"/>
                    </a:ext>
                  </a:extLst>
                </p:cNvPr>
                <p:cNvSpPr/>
                <p:nvPr/>
              </p:nvSpPr>
              <p:spPr>
                <a:xfrm rot="10800000">
                  <a:off x="10063341" y="6197105"/>
                  <a:ext cx="70369" cy="40372"/>
                </a:xfrm>
                <a:custGeom>
                  <a:avLst/>
                  <a:gdLst>
                    <a:gd name="csX0" fmla="*/ 70549 w 70369"/>
                    <a:gd name="csY0" fmla="*/ 40383 h 40372"/>
                    <a:gd name="csX1" fmla="*/ 179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549" y="40383"/>
                      </a:moveTo>
                      <a:cubicBezTo>
                        <a:pt x="52394" y="-13568"/>
                        <a:pt x="12493" y="-10701"/>
                        <a:pt x="179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2" name="Freihandform: Form 531">
                  <a:extLst>
                    <a:ext uri="{FF2B5EF4-FFF2-40B4-BE49-F238E27FC236}">
                      <a16:creationId xmlns:a16="http://schemas.microsoft.com/office/drawing/2014/main" id="{A6252905-7847-696F-E92F-1A0A820A167E}"/>
                    </a:ext>
                  </a:extLst>
                </p:cNvPr>
                <p:cNvSpPr/>
                <p:nvPr/>
              </p:nvSpPr>
              <p:spPr>
                <a:xfrm rot="10800000">
                  <a:off x="10066593" y="6170667"/>
                  <a:ext cx="70049" cy="32301"/>
                </a:xfrm>
                <a:custGeom>
                  <a:avLst/>
                  <a:gdLst>
                    <a:gd name="csX0" fmla="*/ 70231 w 70049"/>
                    <a:gd name="csY0" fmla="*/ 1749 h 32301"/>
                    <a:gd name="csX1" fmla="*/ 181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31" y="1749"/>
                      </a:moveTo>
                      <a:cubicBezTo>
                        <a:pt x="55481" y="41624"/>
                        <a:pt x="17772" y="43905"/>
                        <a:pt x="181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8F6E193D-B390-315E-9C45-88FC8C87B1CD}"/>
                  </a:ext>
                </a:extLst>
              </p:cNvPr>
              <p:cNvSpPr/>
              <p:nvPr/>
            </p:nvSpPr>
            <p:spPr>
              <a:xfrm rot="10800000">
                <a:off x="10068478" y="6200037"/>
                <a:ext cx="5785" cy="11435"/>
              </a:xfrm>
              <a:custGeom>
                <a:avLst/>
                <a:gdLst>
                  <a:gd name="csX0" fmla="*/ 163 w 5785"/>
                  <a:gd name="csY0" fmla="*/ 8065 h 11435"/>
                  <a:gd name="csX1" fmla="*/ 1013 w 5785"/>
                  <a:gd name="csY1" fmla="*/ 3 h 11435"/>
                  <a:gd name="csX2" fmla="*/ 5834 w 5785"/>
                  <a:gd name="csY2" fmla="*/ 11438 h 11435"/>
                  <a:gd name="csX3" fmla="*/ 160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63" y="8065"/>
                    </a:moveTo>
                    <a:cubicBezTo>
                      <a:pt x="1392" y="4156"/>
                      <a:pt x="1676" y="1468"/>
                      <a:pt x="1013" y="3"/>
                    </a:cubicBezTo>
                    <a:cubicBezTo>
                      <a:pt x="4795" y="5476"/>
                      <a:pt x="6402" y="9288"/>
                      <a:pt x="5834" y="11438"/>
                    </a:cubicBezTo>
                    <a:cubicBezTo>
                      <a:pt x="3470" y="10364"/>
                      <a:pt x="1578" y="9240"/>
                      <a:pt x="160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34" name="Grafik 189">
              <a:extLst>
                <a:ext uri="{FF2B5EF4-FFF2-40B4-BE49-F238E27FC236}">
                  <a16:creationId xmlns:a16="http://schemas.microsoft.com/office/drawing/2014/main" id="{3834FDC6-89E6-7822-6560-B16B6DDF22EB}"/>
                </a:ext>
              </a:extLst>
            </p:cNvPr>
            <p:cNvGrpSpPr/>
            <p:nvPr/>
          </p:nvGrpSpPr>
          <p:grpSpPr>
            <a:xfrm>
              <a:off x="9989896" y="6168957"/>
              <a:ext cx="76380" cy="67355"/>
              <a:chOff x="9989896" y="6168957"/>
              <a:chExt cx="76380" cy="67355"/>
            </a:xfrm>
          </p:grpSpPr>
          <p:sp>
            <p:nvSpPr>
              <p:cNvPr id="535" name="Freihandform: Form 534">
                <a:extLst>
                  <a:ext uri="{FF2B5EF4-FFF2-40B4-BE49-F238E27FC236}">
                    <a16:creationId xmlns:a16="http://schemas.microsoft.com/office/drawing/2014/main" id="{756F11CD-8CB7-D561-01F9-33284312FADB}"/>
                  </a:ext>
                </a:extLst>
              </p:cNvPr>
              <p:cNvSpPr/>
              <p:nvPr/>
            </p:nvSpPr>
            <p:spPr>
              <a:xfrm>
                <a:off x="9989896" y="6168957"/>
                <a:ext cx="72859" cy="41113"/>
              </a:xfrm>
              <a:custGeom>
                <a:avLst/>
                <a:gdLst>
                  <a:gd name="csX0" fmla="*/ 53 w 72859"/>
                  <a:gd name="csY0" fmla="*/ 41115 h 41113"/>
                  <a:gd name="csX1" fmla="*/ 72912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53" y="41115"/>
                    </a:moveTo>
                    <a:cubicBezTo>
                      <a:pt x="18816" y="-12833"/>
                      <a:pt x="52976" y="-11074"/>
                      <a:pt x="72912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6255400C-849C-7416-0F08-9A59A720B263}"/>
                  </a:ext>
                </a:extLst>
              </p:cNvPr>
              <p:cNvSpPr/>
              <p:nvPr/>
            </p:nvSpPr>
            <p:spPr>
              <a:xfrm>
                <a:off x="9993562" y="6204207"/>
                <a:ext cx="72715" cy="32105"/>
              </a:xfrm>
              <a:custGeom>
                <a:avLst/>
                <a:gdLst>
                  <a:gd name="csX0" fmla="*/ 155 w 72715"/>
                  <a:gd name="csY0" fmla="*/ 1760 h 32105"/>
                  <a:gd name="csX1" fmla="*/ 72870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55" y="1760"/>
                    </a:moveTo>
                    <a:cubicBezTo>
                      <a:pt x="15400" y="41636"/>
                      <a:pt x="48239" y="43395"/>
                      <a:pt x="72870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CCA988D5-EA18-EF6C-0D20-E781698DA786}"/>
                </a:ext>
              </a:extLst>
            </p:cNvPr>
            <p:cNvSpPr/>
            <p:nvPr/>
          </p:nvSpPr>
          <p:spPr>
            <a:xfrm>
              <a:off x="9995204" y="6195703"/>
              <a:ext cx="5980" cy="11435"/>
            </a:xfrm>
            <a:custGeom>
              <a:avLst/>
              <a:gdLst>
                <a:gd name="csX0" fmla="*/ 6135 w 5980"/>
                <a:gd name="csY0" fmla="*/ 8063 h 11435"/>
                <a:gd name="csX1" fmla="*/ 5254 w 5980"/>
                <a:gd name="csY1" fmla="*/ 1 h 11435"/>
                <a:gd name="csX2" fmla="*/ 269 w 5980"/>
                <a:gd name="csY2" fmla="*/ 11437 h 11435"/>
                <a:gd name="csX3" fmla="*/ 6133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35" y="8063"/>
                  </a:moveTo>
                  <a:cubicBezTo>
                    <a:pt x="4865" y="4154"/>
                    <a:pt x="4571" y="1467"/>
                    <a:pt x="5254" y="1"/>
                  </a:cubicBezTo>
                  <a:cubicBezTo>
                    <a:pt x="1345" y="5474"/>
                    <a:pt x="-316" y="9286"/>
                    <a:pt x="269" y="11437"/>
                  </a:cubicBezTo>
                  <a:cubicBezTo>
                    <a:pt x="2713" y="10362"/>
                    <a:pt x="4667" y="9239"/>
                    <a:pt x="6133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38" name="Grafik 189">
              <a:extLst>
                <a:ext uri="{FF2B5EF4-FFF2-40B4-BE49-F238E27FC236}">
                  <a16:creationId xmlns:a16="http://schemas.microsoft.com/office/drawing/2014/main" id="{F4ED67B0-D3D9-E243-422A-5B83662B2EF8}"/>
                </a:ext>
              </a:extLst>
            </p:cNvPr>
            <p:cNvGrpSpPr/>
            <p:nvPr/>
          </p:nvGrpSpPr>
          <p:grpSpPr>
            <a:xfrm>
              <a:off x="10207596" y="6170667"/>
              <a:ext cx="73301" cy="66809"/>
              <a:chOff x="10207596" y="6170667"/>
              <a:chExt cx="73301" cy="66809"/>
            </a:xfrm>
          </p:grpSpPr>
          <p:grpSp>
            <p:nvGrpSpPr>
              <p:cNvPr id="539" name="Grafik 189">
                <a:extLst>
                  <a:ext uri="{FF2B5EF4-FFF2-40B4-BE49-F238E27FC236}">
                    <a16:creationId xmlns:a16="http://schemas.microsoft.com/office/drawing/2014/main" id="{E82C04E9-E6DF-4169-2250-405DA171D3FD}"/>
                  </a:ext>
                </a:extLst>
              </p:cNvPr>
              <p:cNvGrpSpPr/>
              <p:nvPr/>
            </p:nvGrpSpPr>
            <p:grpSpPr>
              <a:xfrm>
                <a:off x="10207596" y="6170667"/>
                <a:ext cx="73301" cy="66809"/>
                <a:chOff x="10207596" y="6170667"/>
                <a:chExt cx="73301" cy="66809"/>
              </a:xfrm>
            </p:grpSpPr>
            <p:sp>
              <p:nvSpPr>
                <p:cNvPr id="540" name="Freihandform: Form 539">
                  <a:extLst>
                    <a:ext uri="{FF2B5EF4-FFF2-40B4-BE49-F238E27FC236}">
                      <a16:creationId xmlns:a16="http://schemas.microsoft.com/office/drawing/2014/main" id="{0CE10521-D6FF-E063-86C0-4DA0F9048F50}"/>
                    </a:ext>
                  </a:extLst>
                </p:cNvPr>
                <p:cNvSpPr/>
                <p:nvPr/>
              </p:nvSpPr>
              <p:spPr>
                <a:xfrm rot="10800000">
                  <a:off x="10207596" y="6197105"/>
                  <a:ext cx="70369" cy="40372"/>
                </a:xfrm>
                <a:custGeom>
                  <a:avLst/>
                  <a:gdLst>
                    <a:gd name="csX0" fmla="*/ 70600 w 70369"/>
                    <a:gd name="csY0" fmla="*/ 40383 h 40372"/>
                    <a:gd name="csX1" fmla="*/ 230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600" y="40383"/>
                      </a:moveTo>
                      <a:cubicBezTo>
                        <a:pt x="52445" y="-13568"/>
                        <a:pt x="12544" y="-10701"/>
                        <a:pt x="230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1" name="Freihandform: Form 540">
                  <a:extLst>
                    <a:ext uri="{FF2B5EF4-FFF2-40B4-BE49-F238E27FC236}">
                      <a16:creationId xmlns:a16="http://schemas.microsoft.com/office/drawing/2014/main" id="{2BB8FC83-B047-9BF3-D86D-312F680E6DE9}"/>
                    </a:ext>
                  </a:extLst>
                </p:cNvPr>
                <p:cNvSpPr/>
                <p:nvPr/>
              </p:nvSpPr>
              <p:spPr>
                <a:xfrm rot="10800000">
                  <a:off x="10210848" y="6170667"/>
                  <a:ext cx="70049" cy="32301"/>
                </a:xfrm>
                <a:custGeom>
                  <a:avLst/>
                  <a:gdLst>
                    <a:gd name="csX0" fmla="*/ 70282 w 70049"/>
                    <a:gd name="csY0" fmla="*/ 1749 h 32301"/>
                    <a:gd name="csX1" fmla="*/ 232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82" y="1749"/>
                      </a:moveTo>
                      <a:cubicBezTo>
                        <a:pt x="55532" y="41624"/>
                        <a:pt x="17823" y="43905"/>
                        <a:pt x="232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42" name="Freihandform: Form 541">
                <a:extLst>
                  <a:ext uri="{FF2B5EF4-FFF2-40B4-BE49-F238E27FC236}">
                    <a16:creationId xmlns:a16="http://schemas.microsoft.com/office/drawing/2014/main" id="{8659307F-041D-2DCF-5CCA-93C683164C6A}"/>
                  </a:ext>
                </a:extLst>
              </p:cNvPr>
              <p:cNvSpPr/>
              <p:nvPr/>
            </p:nvSpPr>
            <p:spPr>
              <a:xfrm rot="10800000">
                <a:off x="10212734" y="6200037"/>
                <a:ext cx="5785" cy="11435"/>
              </a:xfrm>
              <a:custGeom>
                <a:avLst/>
                <a:gdLst>
                  <a:gd name="csX0" fmla="*/ 214 w 5785"/>
                  <a:gd name="csY0" fmla="*/ 8065 h 11435"/>
                  <a:gd name="csX1" fmla="*/ 1064 w 5785"/>
                  <a:gd name="csY1" fmla="*/ 3 h 11435"/>
                  <a:gd name="csX2" fmla="*/ 5885 w 5785"/>
                  <a:gd name="csY2" fmla="*/ 11438 h 11435"/>
                  <a:gd name="csX3" fmla="*/ 211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214" y="8065"/>
                    </a:moveTo>
                    <a:cubicBezTo>
                      <a:pt x="1443" y="4156"/>
                      <a:pt x="1727" y="1468"/>
                      <a:pt x="1064" y="3"/>
                    </a:cubicBezTo>
                    <a:cubicBezTo>
                      <a:pt x="4846" y="5476"/>
                      <a:pt x="6453" y="9288"/>
                      <a:pt x="5885" y="11438"/>
                    </a:cubicBezTo>
                    <a:cubicBezTo>
                      <a:pt x="3521" y="10364"/>
                      <a:pt x="1629" y="9240"/>
                      <a:pt x="211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43" name="Grafik 189">
              <a:extLst>
                <a:ext uri="{FF2B5EF4-FFF2-40B4-BE49-F238E27FC236}">
                  <a16:creationId xmlns:a16="http://schemas.microsoft.com/office/drawing/2014/main" id="{B0CE380B-E59E-47DF-6BD2-B615ED24C9B5}"/>
                </a:ext>
              </a:extLst>
            </p:cNvPr>
            <p:cNvGrpSpPr/>
            <p:nvPr/>
          </p:nvGrpSpPr>
          <p:grpSpPr>
            <a:xfrm>
              <a:off x="10134151" y="6168957"/>
              <a:ext cx="76380" cy="67355"/>
              <a:chOff x="10134151" y="6168957"/>
              <a:chExt cx="76380" cy="67355"/>
            </a:xfrm>
          </p:grpSpPr>
          <p:sp>
            <p:nvSpPr>
              <p:cNvPr id="544" name="Freihandform: Form 543">
                <a:extLst>
                  <a:ext uri="{FF2B5EF4-FFF2-40B4-BE49-F238E27FC236}">
                    <a16:creationId xmlns:a16="http://schemas.microsoft.com/office/drawing/2014/main" id="{F526E4CE-E264-F146-1C5B-2393D15BA61F}"/>
                  </a:ext>
                </a:extLst>
              </p:cNvPr>
              <p:cNvSpPr/>
              <p:nvPr/>
            </p:nvSpPr>
            <p:spPr>
              <a:xfrm>
                <a:off x="10134151" y="6168957"/>
                <a:ext cx="72859" cy="41113"/>
              </a:xfrm>
              <a:custGeom>
                <a:avLst/>
                <a:gdLst>
                  <a:gd name="csX0" fmla="*/ 103 w 72859"/>
                  <a:gd name="csY0" fmla="*/ 41115 h 41113"/>
                  <a:gd name="csX1" fmla="*/ 72963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03" y="41115"/>
                    </a:moveTo>
                    <a:cubicBezTo>
                      <a:pt x="18867" y="-12833"/>
                      <a:pt x="53027" y="-11074"/>
                      <a:pt x="72963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" name="Freihandform: Form 544">
                <a:extLst>
                  <a:ext uri="{FF2B5EF4-FFF2-40B4-BE49-F238E27FC236}">
                    <a16:creationId xmlns:a16="http://schemas.microsoft.com/office/drawing/2014/main" id="{85280CE5-5C91-23A5-A46E-4501CF239F60}"/>
                  </a:ext>
                </a:extLst>
              </p:cNvPr>
              <p:cNvSpPr/>
              <p:nvPr/>
            </p:nvSpPr>
            <p:spPr>
              <a:xfrm>
                <a:off x="10137817" y="6204207"/>
                <a:ext cx="72715" cy="32105"/>
              </a:xfrm>
              <a:custGeom>
                <a:avLst/>
                <a:gdLst>
                  <a:gd name="csX0" fmla="*/ 206 w 72715"/>
                  <a:gd name="csY0" fmla="*/ 1760 h 32105"/>
                  <a:gd name="csX1" fmla="*/ 72921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06" y="1760"/>
                    </a:moveTo>
                    <a:cubicBezTo>
                      <a:pt x="15451" y="41636"/>
                      <a:pt x="48290" y="43395"/>
                      <a:pt x="72921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4D1E73E8-DD25-27EB-868E-2CE3D7A11864}"/>
                </a:ext>
              </a:extLst>
            </p:cNvPr>
            <p:cNvSpPr/>
            <p:nvPr/>
          </p:nvSpPr>
          <p:spPr>
            <a:xfrm>
              <a:off x="10139458" y="6195703"/>
              <a:ext cx="5980" cy="11435"/>
            </a:xfrm>
            <a:custGeom>
              <a:avLst/>
              <a:gdLst>
                <a:gd name="csX0" fmla="*/ 6186 w 5980"/>
                <a:gd name="csY0" fmla="*/ 8063 h 11435"/>
                <a:gd name="csX1" fmla="*/ 5305 w 5980"/>
                <a:gd name="csY1" fmla="*/ 1 h 11435"/>
                <a:gd name="csX2" fmla="*/ 320 w 5980"/>
                <a:gd name="csY2" fmla="*/ 11437 h 11435"/>
                <a:gd name="csX3" fmla="*/ 618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86" y="8063"/>
                  </a:moveTo>
                  <a:cubicBezTo>
                    <a:pt x="4915" y="4154"/>
                    <a:pt x="4622" y="1467"/>
                    <a:pt x="5305" y="1"/>
                  </a:cubicBezTo>
                  <a:cubicBezTo>
                    <a:pt x="1396" y="5474"/>
                    <a:pt x="-266" y="9286"/>
                    <a:pt x="320" y="11437"/>
                  </a:cubicBezTo>
                  <a:cubicBezTo>
                    <a:pt x="2764" y="10362"/>
                    <a:pt x="4718" y="9239"/>
                    <a:pt x="618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47" name="Grafik 189">
              <a:extLst>
                <a:ext uri="{FF2B5EF4-FFF2-40B4-BE49-F238E27FC236}">
                  <a16:creationId xmlns:a16="http://schemas.microsoft.com/office/drawing/2014/main" id="{9B30B16C-16DA-51DD-C491-9A48E7EEC54B}"/>
                </a:ext>
              </a:extLst>
            </p:cNvPr>
            <p:cNvGrpSpPr/>
            <p:nvPr/>
          </p:nvGrpSpPr>
          <p:grpSpPr>
            <a:xfrm>
              <a:off x="10278406" y="6168957"/>
              <a:ext cx="76380" cy="67355"/>
              <a:chOff x="10278406" y="6168957"/>
              <a:chExt cx="76380" cy="67355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5117D04B-36E2-1CA0-4AC9-4595E540FB42}"/>
                  </a:ext>
                </a:extLst>
              </p:cNvPr>
              <p:cNvSpPr/>
              <p:nvPr/>
            </p:nvSpPr>
            <p:spPr>
              <a:xfrm>
                <a:off x="10278406" y="6168957"/>
                <a:ext cx="72859" cy="41113"/>
              </a:xfrm>
              <a:custGeom>
                <a:avLst/>
                <a:gdLst>
                  <a:gd name="csX0" fmla="*/ 154 w 72859"/>
                  <a:gd name="csY0" fmla="*/ 41115 h 41113"/>
                  <a:gd name="csX1" fmla="*/ 73014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54" y="41115"/>
                    </a:moveTo>
                    <a:cubicBezTo>
                      <a:pt x="18918" y="-12833"/>
                      <a:pt x="53078" y="-11074"/>
                      <a:pt x="73014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021F6618-7234-93DA-3895-70A30256B9D1}"/>
                  </a:ext>
                </a:extLst>
              </p:cNvPr>
              <p:cNvSpPr/>
              <p:nvPr/>
            </p:nvSpPr>
            <p:spPr>
              <a:xfrm>
                <a:off x="10282071" y="6204207"/>
                <a:ext cx="72715" cy="32105"/>
              </a:xfrm>
              <a:custGeom>
                <a:avLst/>
                <a:gdLst>
                  <a:gd name="csX0" fmla="*/ 256 w 72715"/>
                  <a:gd name="csY0" fmla="*/ 1760 h 32105"/>
                  <a:gd name="csX1" fmla="*/ 72972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56" y="1760"/>
                    </a:moveTo>
                    <a:cubicBezTo>
                      <a:pt x="15502" y="41636"/>
                      <a:pt x="48341" y="43395"/>
                      <a:pt x="72972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BD9BFDCC-69E0-955A-6989-0C802E0C9939}"/>
                </a:ext>
              </a:extLst>
            </p:cNvPr>
            <p:cNvSpPr/>
            <p:nvPr/>
          </p:nvSpPr>
          <p:spPr>
            <a:xfrm>
              <a:off x="10283713" y="6195703"/>
              <a:ext cx="5980" cy="11435"/>
            </a:xfrm>
            <a:custGeom>
              <a:avLst/>
              <a:gdLst>
                <a:gd name="csX0" fmla="*/ 6237 w 5980"/>
                <a:gd name="csY0" fmla="*/ 8063 h 11435"/>
                <a:gd name="csX1" fmla="*/ 5356 w 5980"/>
                <a:gd name="csY1" fmla="*/ 1 h 11435"/>
                <a:gd name="csX2" fmla="*/ 371 w 5980"/>
                <a:gd name="csY2" fmla="*/ 11437 h 11435"/>
                <a:gd name="csX3" fmla="*/ 623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237" y="8063"/>
                  </a:moveTo>
                  <a:cubicBezTo>
                    <a:pt x="4966" y="4154"/>
                    <a:pt x="4673" y="1467"/>
                    <a:pt x="5356" y="1"/>
                  </a:cubicBezTo>
                  <a:cubicBezTo>
                    <a:pt x="1447" y="5474"/>
                    <a:pt x="-215" y="9286"/>
                    <a:pt x="371" y="11437"/>
                  </a:cubicBezTo>
                  <a:cubicBezTo>
                    <a:pt x="2814" y="10362"/>
                    <a:pt x="4769" y="9239"/>
                    <a:pt x="623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51" name="Grafik 439">
            <a:extLst>
              <a:ext uri="{FF2B5EF4-FFF2-40B4-BE49-F238E27FC236}">
                <a16:creationId xmlns:a16="http://schemas.microsoft.com/office/drawing/2014/main" id="{0DEBB708-9BBB-3D78-7BD8-D809004AD318}"/>
              </a:ext>
            </a:extLst>
          </p:cNvPr>
          <p:cNvGrpSpPr/>
          <p:nvPr/>
        </p:nvGrpSpPr>
        <p:grpSpPr>
          <a:xfrm rot="16200000" flipV="1">
            <a:off x="9442500" y="6059344"/>
            <a:ext cx="291002" cy="72000"/>
            <a:chOff x="9555957" y="6456957"/>
            <a:chExt cx="291002" cy="68519"/>
          </a:xfrm>
        </p:grpSpPr>
        <p:grpSp>
          <p:nvGrpSpPr>
            <p:cNvPr id="552" name="Grafik 439">
              <a:extLst>
                <a:ext uri="{FF2B5EF4-FFF2-40B4-BE49-F238E27FC236}">
                  <a16:creationId xmlns:a16="http://schemas.microsoft.com/office/drawing/2014/main" id="{6AE615FB-1FDC-687F-11CA-E648C2A289BD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580" name="Grafik 439">
                <a:extLst>
                  <a:ext uri="{FF2B5EF4-FFF2-40B4-BE49-F238E27FC236}">
                    <a16:creationId xmlns:a16="http://schemas.microsoft.com/office/drawing/2014/main" id="{D040E6DA-5F78-A71C-9CC4-FA6343B8DA9E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582" name="Freihandform: Form 581">
                  <a:extLst>
                    <a:ext uri="{FF2B5EF4-FFF2-40B4-BE49-F238E27FC236}">
                      <a16:creationId xmlns:a16="http://schemas.microsoft.com/office/drawing/2014/main" id="{D45EAD06-A74E-ABA4-9F15-3EBA697D3050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3" name="Freihandform: Form 582">
                  <a:extLst>
                    <a:ext uri="{FF2B5EF4-FFF2-40B4-BE49-F238E27FC236}">
                      <a16:creationId xmlns:a16="http://schemas.microsoft.com/office/drawing/2014/main" id="{1D959872-3B27-8C0D-04C2-B51499EF3B3F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81" name="Freihandform: Form 580">
                <a:extLst>
                  <a:ext uri="{FF2B5EF4-FFF2-40B4-BE49-F238E27FC236}">
                    <a16:creationId xmlns:a16="http://schemas.microsoft.com/office/drawing/2014/main" id="{D3C3F8C7-EB5E-915C-0E6A-E8E8713601A1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3" name="Grafik 439">
              <a:extLst>
                <a:ext uri="{FF2B5EF4-FFF2-40B4-BE49-F238E27FC236}">
                  <a16:creationId xmlns:a16="http://schemas.microsoft.com/office/drawing/2014/main" id="{D3CE811D-0170-F0B0-06A7-FDF8C8CB90AC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5DF16325-2F49-3598-9D71-6606CAC0D935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195BC401-7D1C-88E7-D41F-93AE47DD9ABB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7ED3B10E-52EC-1884-14F6-BCF61DEA3474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55" name="Grafik 439">
              <a:extLst>
                <a:ext uri="{FF2B5EF4-FFF2-40B4-BE49-F238E27FC236}">
                  <a16:creationId xmlns:a16="http://schemas.microsoft.com/office/drawing/2014/main" id="{6DDAFDCE-DA1B-D197-DC08-A8648BA2D344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574" name="Grafik 439">
                <a:extLst>
                  <a:ext uri="{FF2B5EF4-FFF2-40B4-BE49-F238E27FC236}">
                    <a16:creationId xmlns:a16="http://schemas.microsoft.com/office/drawing/2014/main" id="{058B8ECC-0DC3-AF51-F35E-743B8701A4B9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576" name="Freihandform: Form 575">
                  <a:extLst>
                    <a:ext uri="{FF2B5EF4-FFF2-40B4-BE49-F238E27FC236}">
                      <a16:creationId xmlns:a16="http://schemas.microsoft.com/office/drawing/2014/main" id="{2AF8B9C7-CE9B-12C7-A68E-467884ACAE95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77" name="Freihandform: Form 576">
                  <a:extLst>
                    <a:ext uri="{FF2B5EF4-FFF2-40B4-BE49-F238E27FC236}">
                      <a16:creationId xmlns:a16="http://schemas.microsoft.com/office/drawing/2014/main" id="{E599D357-E8CF-0462-E9B5-AD89AA408DBF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75" name="Freihandform: Form 574">
                <a:extLst>
                  <a:ext uri="{FF2B5EF4-FFF2-40B4-BE49-F238E27FC236}">
                    <a16:creationId xmlns:a16="http://schemas.microsoft.com/office/drawing/2014/main" id="{F62C691A-FE40-F4C7-9DDA-D4E31340701D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6" name="Grafik 439">
              <a:extLst>
                <a:ext uri="{FF2B5EF4-FFF2-40B4-BE49-F238E27FC236}">
                  <a16:creationId xmlns:a16="http://schemas.microsoft.com/office/drawing/2014/main" id="{04D04153-BCFD-8330-AA8F-BBBB5148C8BE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572" name="Freihandform: Form 571">
                <a:extLst>
                  <a:ext uri="{FF2B5EF4-FFF2-40B4-BE49-F238E27FC236}">
                    <a16:creationId xmlns:a16="http://schemas.microsoft.com/office/drawing/2014/main" id="{EC2C49F7-541F-53BD-9AAB-CECE08A1A103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3" name="Freihandform: Form 572">
                <a:extLst>
                  <a:ext uri="{FF2B5EF4-FFF2-40B4-BE49-F238E27FC236}">
                    <a16:creationId xmlns:a16="http://schemas.microsoft.com/office/drawing/2014/main" id="{4E40AF05-9C16-2449-19CE-F714EDA29DC2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265995BE-2E2B-4730-7960-F1BC780F59B2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84" name="Grafik 439">
            <a:extLst>
              <a:ext uri="{FF2B5EF4-FFF2-40B4-BE49-F238E27FC236}">
                <a16:creationId xmlns:a16="http://schemas.microsoft.com/office/drawing/2014/main" id="{614812D7-30A4-77DD-CCDC-DC87DB8B688D}"/>
              </a:ext>
            </a:extLst>
          </p:cNvPr>
          <p:cNvGrpSpPr/>
          <p:nvPr/>
        </p:nvGrpSpPr>
        <p:grpSpPr>
          <a:xfrm>
            <a:off x="10488000" y="6165000"/>
            <a:ext cx="435843" cy="72000"/>
            <a:chOff x="9555957" y="6456957"/>
            <a:chExt cx="435843" cy="68519"/>
          </a:xfrm>
        </p:grpSpPr>
        <p:grpSp>
          <p:nvGrpSpPr>
            <p:cNvPr id="585" name="Grafik 439">
              <a:extLst>
                <a:ext uri="{FF2B5EF4-FFF2-40B4-BE49-F238E27FC236}">
                  <a16:creationId xmlns:a16="http://schemas.microsoft.com/office/drawing/2014/main" id="{D1270EF2-2C62-060A-2144-A4667BCC4951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08" name="Grafik 439">
                <a:extLst>
                  <a:ext uri="{FF2B5EF4-FFF2-40B4-BE49-F238E27FC236}">
                    <a16:creationId xmlns:a16="http://schemas.microsoft.com/office/drawing/2014/main" id="{0A5F7FB9-2BFF-1D29-7BC1-5A0D649EE7F1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10" name="Freihandform: Form 609">
                  <a:extLst>
                    <a:ext uri="{FF2B5EF4-FFF2-40B4-BE49-F238E27FC236}">
                      <a16:creationId xmlns:a16="http://schemas.microsoft.com/office/drawing/2014/main" id="{6CE6D340-AFAB-4493-B816-E74F1569B085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11" name="Freihandform: Form 610">
                  <a:extLst>
                    <a:ext uri="{FF2B5EF4-FFF2-40B4-BE49-F238E27FC236}">
                      <a16:creationId xmlns:a16="http://schemas.microsoft.com/office/drawing/2014/main" id="{380545F0-ED24-E936-B5CA-F4EB87B9B870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9" name="Freihandform: Form 608">
                <a:extLst>
                  <a:ext uri="{FF2B5EF4-FFF2-40B4-BE49-F238E27FC236}">
                    <a16:creationId xmlns:a16="http://schemas.microsoft.com/office/drawing/2014/main" id="{7761B806-2013-0F69-136D-F5B43EECC75D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6" name="Grafik 439">
              <a:extLst>
                <a:ext uri="{FF2B5EF4-FFF2-40B4-BE49-F238E27FC236}">
                  <a16:creationId xmlns:a16="http://schemas.microsoft.com/office/drawing/2014/main" id="{E4284211-E04D-272A-24AB-03319F89A264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06" name="Freihandform: Form 605">
                <a:extLst>
                  <a:ext uri="{FF2B5EF4-FFF2-40B4-BE49-F238E27FC236}">
                    <a16:creationId xmlns:a16="http://schemas.microsoft.com/office/drawing/2014/main" id="{C1B8D9AF-0F62-0878-87E9-FE090BA9DA5E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7" name="Freihandform: Form 606">
                <a:extLst>
                  <a:ext uri="{FF2B5EF4-FFF2-40B4-BE49-F238E27FC236}">
                    <a16:creationId xmlns:a16="http://schemas.microsoft.com/office/drawing/2014/main" id="{94D72BE9-4E92-78BA-AC22-83A01C1CE0A4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5B8A6810-E0BE-2266-04B9-BE956C66EDF5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88" name="Grafik 439">
              <a:extLst>
                <a:ext uri="{FF2B5EF4-FFF2-40B4-BE49-F238E27FC236}">
                  <a16:creationId xmlns:a16="http://schemas.microsoft.com/office/drawing/2014/main" id="{276A730E-C543-94E9-770A-B03C0B87D6F1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02" name="Grafik 439">
                <a:extLst>
                  <a:ext uri="{FF2B5EF4-FFF2-40B4-BE49-F238E27FC236}">
                    <a16:creationId xmlns:a16="http://schemas.microsoft.com/office/drawing/2014/main" id="{48ED0290-D6EB-EA52-EB35-FD8D867C5F1A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04" name="Freihandform: Form 603">
                  <a:extLst>
                    <a:ext uri="{FF2B5EF4-FFF2-40B4-BE49-F238E27FC236}">
                      <a16:creationId xmlns:a16="http://schemas.microsoft.com/office/drawing/2014/main" id="{0FBB21F0-B74B-5472-05CE-3B4691BCB39F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05" name="Freihandform: Form 604">
                  <a:extLst>
                    <a:ext uri="{FF2B5EF4-FFF2-40B4-BE49-F238E27FC236}">
                      <a16:creationId xmlns:a16="http://schemas.microsoft.com/office/drawing/2014/main" id="{52EDA465-8290-2B54-2679-1E9D5F9CE4C3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3" name="Freihandform: Form 602">
                <a:extLst>
                  <a:ext uri="{FF2B5EF4-FFF2-40B4-BE49-F238E27FC236}">
                    <a16:creationId xmlns:a16="http://schemas.microsoft.com/office/drawing/2014/main" id="{7B938C8B-282F-2A63-9F21-772AFB97CBF5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9" name="Grafik 439">
              <a:extLst>
                <a:ext uri="{FF2B5EF4-FFF2-40B4-BE49-F238E27FC236}">
                  <a16:creationId xmlns:a16="http://schemas.microsoft.com/office/drawing/2014/main" id="{02DDB1E6-1361-CF5B-CACD-2A35F8E49860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00" name="Freihandform: Form 599">
                <a:extLst>
                  <a:ext uri="{FF2B5EF4-FFF2-40B4-BE49-F238E27FC236}">
                    <a16:creationId xmlns:a16="http://schemas.microsoft.com/office/drawing/2014/main" id="{B2552C5E-2312-E09E-AA20-F8ACC750FAE3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1" name="Freihandform: Form 600">
                <a:extLst>
                  <a:ext uri="{FF2B5EF4-FFF2-40B4-BE49-F238E27FC236}">
                    <a16:creationId xmlns:a16="http://schemas.microsoft.com/office/drawing/2014/main" id="{2EF1424C-3641-F799-7F45-DAAE863016FF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656B7FAE-2748-1F39-D951-83A5423FA218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91" name="Grafik 439">
              <a:extLst>
                <a:ext uri="{FF2B5EF4-FFF2-40B4-BE49-F238E27FC236}">
                  <a16:creationId xmlns:a16="http://schemas.microsoft.com/office/drawing/2014/main" id="{1C7B768B-FC36-92D2-C987-2ED1FE8368CE}"/>
                </a:ext>
              </a:extLst>
            </p:cNvPr>
            <p:cNvGrpSpPr/>
            <p:nvPr/>
          </p:nvGrpSpPr>
          <p:grpSpPr>
            <a:xfrm>
              <a:off x="9918499" y="6458667"/>
              <a:ext cx="73301" cy="66809"/>
              <a:chOff x="9918499" y="6458667"/>
              <a:chExt cx="73301" cy="66809"/>
            </a:xfrm>
          </p:grpSpPr>
          <p:grpSp>
            <p:nvGrpSpPr>
              <p:cNvPr id="596" name="Grafik 439">
                <a:extLst>
                  <a:ext uri="{FF2B5EF4-FFF2-40B4-BE49-F238E27FC236}">
                    <a16:creationId xmlns:a16="http://schemas.microsoft.com/office/drawing/2014/main" id="{BC7A9D4C-7C8D-9252-BCA3-E916675C16D8}"/>
                  </a:ext>
                </a:extLst>
              </p:cNvPr>
              <p:cNvGrpSpPr/>
              <p:nvPr/>
            </p:nvGrpSpPr>
            <p:grpSpPr>
              <a:xfrm>
                <a:off x="9918499" y="6458667"/>
                <a:ext cx="73301" cy="66809"/>
                <a:chOff x="9918499" y="6458667"/>
                <a:chExt cx="73301" cy="66809"/>
              </a:xfrm>
            </p:grpSpPr>
            <p:sp>
              <p:nvSpPr>
                <p:cNvPr id="598" name="Freihandform: Form 597">
                  <a:extLst>
                    <a:ext uri="{FF2B5EF4-FFF2-40B4-BE49-F238E27FC236}">
                      <a16:creationId xmlns:a16="http://schemas.microsoft.com/office/drawing/2014/main" id="{F5B6166E-7506-DCE2-C366-1B017570A6E5}"/>
                    </a:ext>
                  </a:extLst>
                </p:cNvPr>
                <p:cNvSpPr/>
                <p:nvPr/>
              </p:nvSpPr>
              <p:spPr>
                <a:xfrm rot="10800000">
                  <a:off x="9918499" y="6485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99" name="Freihandform: Form 598">
                  <a:extLst>
                    <a:ext uri="{FF2B5EF4-FFF2-40B4-BE49-F238E27FC236}">
                      <a16:creationId xmlns:a16="http://schemas.microsoft.com/office/drawing/2014/main" id="{4F829446-0016-86C2-6A71-1860AEA21835}"/>
                    </a:ext>
                  </a:extLst>
                </p:cNvPr>
                <p:cNvSpPr/>
                <p:nvPr/>
              </p:nvSpPr>
              <p:spPr>
                <a:xfrm rot="10800000">
                  <a:off x="9921751" y="6458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97" name="Freihandform: Form 596">
                <a:extLst>
                  <a:ext uri="{FF2B5EF4-FFF2-40B4-BE49-F238E27FC236}">
                    <a16:creationId xmlns:a16="http://schemas.microsoft.com/office/drawing/2014/main" id="{2DF4B899-4DB8-19EC-7522-C59D5069137B}"/>
                  </a:ext>
                </a:extLst>
              </p:cNvPr>
              <p:cNvSpPr/>
              <p:nvPr/>
            </p:nvSpPr>
            <p:spPr>
              <a:xfrm rot="10800000">
                <a:off x="9923637" y="6488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92" name="Grafik 439">
              <a:extLst>
                <a:ext uri="{FF2B5EF4-FFF2-40B4-BE49-F238E27FC236}">
                  <a16:creationId xmlns:a16="http://schemas.microsoft.com/office/drawing/2014/main" id="{6E5F52AA-6E41-2EB5-5403-54563BDAB747}"/>
                </a:ext>
              </a:extLst>
            </p:cNvPr>
            <p:cNvGrpSpPr/>
            <p:nvPr/>
          </p:nvGrpSpPr>
          <p:grpSpPr>
            <a:xfrm>
              <a:off x="9845053" y="6456957"/>
              <a:ext cx="76380" cy="67355"/>
              <a:chOff x="9845053" y="6456957"/>
              <a:chExt cx="76380" cy="67355"/>
            </a:xfrm>
          </p:grpSpPr>
          <p:sp>
            <p:nvSpPr>
              <p:cNvPr id="594" name="Freihandform: Form 593">
                <a:extLst>
                  <a:ext uri="{FF2B5EF4-FFF2-40B4-BE49-F238E27FC236}">
                    <a16:creationId xmlns:a16="http://schemas.microsoft.com/office/drawing/2014/main" id="{A897E680-6178-2A8F-FDA6-E47173D5BF2D}"/>
                  </a:ext>
                </a:extLst>
              </p:cNvPr>
              <p:cNvSpPr/>
              <p:nvPr/>
            </p:nvSpPr>
            <p:spPr>
              <a:xfrm>
                <a:off x="9845053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5" name="Freihandform: Form 594">
                <a:extLst>
                  <a:ext uri="{FF2B5EF4-FFF2-40B4-BE49-F238E27FC236}">
                    <a16:creationId xmlns:a16="http://schemas.microsoft.com/office/drawing/2014/main" id="{344AAFF2-795A-E37B-0F5A-99F181A38CC6}"/>
                  </a:ext>
                </a:extLst>
              </p:cNvPr>
              <p:cNvSpPr/>
              <p:nvPr/>
            </p:nvSpPr>
            <p:spPr>
              <a:xfrm>
                <a:off x="9848718" y="6492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62806FDF-D535-5B37-AA08-BFDE130688B3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12" name="Grafik 439">
            <a:extLst>
              <a:ext uri="{FF2B5EF4-FFF2-40B4-BE49-F238E27FC236}">
                <a16:creationId xmlns:a16="http://schemas.microsoft.com/office/drawing/2014/main" id="{CD5B3D87-80B9-8DCA-166C-0414C34B5370}"/>
              </a:ext>
            </a:extLst>
          </p:cNvPr>
          <p:cNvGrpSpPr/>
          <p:nvPr/>
        </p:nvGrpSpPr>
        <p:grpSpPr>
          <a:xfrm rot="16200000">
            <a:off x="10805810" y="6054653"/>
            <a:ext cx="300383" cy="72000"/>
            <a:chOff x="9555957" y="6456957"/>
            <a:chExt cx="300383" cy="68519"/>
          </a:xfrm>
        </p:grpSpPr>
        <p:grpSp>
          <p:nvGrpSpPr>
            <p:cNvPr id="613" name="Grafik 439">
              <a:extLst>
                <a:ext uri="{FF2B5EF4-FFF2-40B4-BE49-F238E27FC236}">
                  <a16:creationId xmlns:a16="http://schemas.microsoft.com/office/drawing/2014/main" id="{E94D6DD5-4FDA-A680-0EDD-0628517410C9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36" name="Grafik 439">
                <a:extLst>
                  <a:ext uri="{FF2B5EF4-FFF2-40B4-BE49-F238E27FC236}">
                    <a16:creationId xmlns:a16="http://schemas.microsoft.com/office/drawing/2014/main" id="{66FB6092-A017-2898-9150-2E6E2259BA86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38" name="Freihandform: Form 637">
                  <a:extLst>
                    <a:ext uri="{FF2B5EF4-FFF2-40B4-BE49-F238E27FC236}">
                      <a16:creationId xmlns:a16="http://schemas.microsoft.com/office/drawing/2014/main" id="{F0433BD7-C722-D55A-D5AF-7B62A28F0395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9" name="Freihandform: Form 638">
                  <a:extLst>
                    <a:ext uri="{FF2B5EF4-FFF2-40B4-BE49-F238E27FC236}">
                      <a16:creationId xmlns:a16="http://schemas.microsoft.com/office/drawing/2014/main" id="{3565F20D-375B-2E91-A695-C1EA440F3A6D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7" name="Freihandform: Form 636">
                <a:extLst>
                  <a:ext uri="{FF2B5EF4-FFF2-40B4-BE49-F238E27FC236}">
                    <a16:creationId xmlns:a16="http://schemas.microsoft.com/office/drawing/2014/main" id="{9A90DC6F-B266-CB5B-ACB7-CFFCF05B4AA5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4" name="Grafik 439">
              <a:extLst>
                <a:ext uri="{FF2B5EF4-FFF2-40B4-BE49-F238E27FC236}">
                  <a16:creationId xmlns:a16="http://schemas.microsoft.com/office/drawing/2014/main" id="{462EDC86-3697-84E8-4FA4-C46A117E024B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34" name="Freihandform: Form 633">
                <a:extLst>
                  <a:ext uri="{FF2B5EF4-FFF2-40B4-BE49-F238E27FC236}">
                    <a16:creationId xmlns:a16="http://schemas.microsoft.com/office/drawing/2014/main" id="{EF858D48-7AAE-AF5C-7817-3D9433C72256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5" name="Freihandform: Form 634">
                <a:extLst>
                  <a:ext uri="{FF2B5EF4-FFF2-40B4-BE49-F238E27FC236}">
                    <a16:creationId xmlns:a16="http://schemas.microsoft.com/office/drawing/2014/main" id="{A7DD1032-EAC1-13EB-9AEA-0605CDEDD626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D7AD6DE9-4553-21E6-DB2A-8A27C03B6EDA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616" name="Grafik 439">
              <a:extLst>
                <a:ext uri="{FF2B5EF4-FFF2-40B4-BE49-F238E27FC236}">
                  <a16:creationId xmlns:a16="http://schemas.microsoft.com/office/drawing/2014/main" id="{9214A549-3DDC-43D8-6058-0594372E5299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30" name="Grafik 439">
                <a:extLst>
                  <a:ext uri="{FF2B5EF4-FFF2-40B4-BE49-F238E27FC236}">
                    <a16:creationId xmlns:a16="http://schemas.microsoft.com/office/drawing/2014/main" id="{DF721FE3-DFB9-0557-0B39-DBC2C2C93A1E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32" name="Freihandform: Form 631">
                  <a:extLst>
                    <a:ext uri="{FF2B5EF4-FFF2-40B4-BE49-F238E27FC236}">
                      <a16:creationId xmlns:a16="http://schemas.microsoft.com/office/drawing/2014/main" id="{2CFFA19C-71DC-6A16-66D8-184BD24EDB51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3" name="Freihandform: Form 632">
                  <a:extLst>
                    <a:ext uri="{FF2B5EF4-FFF2-40B4-BE49-F238E27FC236}">
                      <a16:creationId xmlns:a16="http://schemas.microsoft.com/office/drawing/2014/main" id="{9F7C0E09-E57B-13A6-2E9B-ECD3516B0D96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1" name="Freihandform: Form 630">
                <a:extLst>
                  <a:ext uri="{FF2B5EF4-FFF2-40B4-BE49-F238E27FC236}">
                    <a16:creationId xmlns:a16="http://schemas.microsoft.com/office/drawing/2014/main" id="{CB13DA27-D49D-A697-C289-02996F43E8EF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7" name="Grafik 439">
              <a:extLst>
                <a:ext uri="{FF2B5EF4-FFF2-40B4-BE49-F238E27FC236}">
                  <a16:creationId xmlns:a16="http://schemas.microsoft.com/office/drawing/2014/main" id="{8044D2EF-6069-AB75-8FEB-79F874BE02F5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28" name="Freihandform: Form 627">
                <a:extLst>
                  <a:ext uri="{FF2B5EF4-FFF2-40B4-BE49-F238E27FC236}">
                    <a16:creationId xmlns:a16="http://schemas.microsoft.com/office/drawing/2014/main" id="{FE2C3BD8-9C36-0123-9851-66A868AA24E2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9" name="Freihandform: Form 628">
                <a:extLst>
                  <a:ext uri="{FF2B5EF4-FFF2-40B4-BE49-F238E27FC236}">
                    <a16:creationId xmlns:a16="http://schemas.microsoft.com/office/drawing/2014/main" id="{8BA95FF1-C8AB-4975-CD7E-01EBECCCD752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7CE90809-2FE2-5A0B-92F8-E2A0FF692211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78151B01-6274-3375-108B-97DEE975EAE9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82" name="Grafik 181">
            <a:extLst>
              <a:ext uri="{FF2B5EF4-FFF2-40B4-BE49-F238E27FC236}">
                <a16:creationId xmlns:a16="http://schemas.microsoft.com/office/drawing/2014/main" id="{6DC132F2-FCEA-83E9-24D9-DF72F05817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000" y="5661000"/>
            <a:ext cx="642462" cy="288000"/>
          </a:xfrm>
          <a:prstGeom prst="rect">
            <a:avLst/>
          </a:prstGeom>
        </p:spPr>
      </p:pic>
      <p:sp>
        <p:nvSpPr>
          <p:cNvPr id="675" name="Datei">
            <a:extLst>
              <a:ext uri="{FF2B5EF4-FFF2-40B4-BE49-F238E27FC236}">
                <a16:creationId xmlns:a16="http://schemas.microsoft.com/office/drawing/2014/main" id="{2E709E81-F061-8444-9ABE-4CF376510E20}"/>
              </a:ext>
            </a:extLst>
          </p:cNvPr>
          <p:cNvSpPr/>
          <p:nvPr/>
        </p:nvSpPr>
        <p:spPr>
          <a:xfrm>
            <a:off x="984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FC88A3B1-E089-2803-30CE-E98A40350EF0}"/>
              </a:ext>
            </a:extLst>
          </p:cNvPr>
          <p:cNvGrpSpPr/>
          <p:nvPr/>
        </p:nvGrpSpPr>
        <p:grpSpPr>
          <a:xfrm>
            <a:off x="984000" y="5877000"/>
            <a:ext cx="288000" cy="216000"/>
            <a:chOff x="2928000" y="1053000"/>
            <a:chExt cx="288000" cy="216000"/>
          </a:xfrm>
        </p:grpSpPr>
        <p:sp>
          <p:nvSpPr>
            <p:cNvPr id="465" name="Rechteck: abgerundete Ecken 464">
              <a:extLst>
                <a:ext uri="{FF2B5EF4-FFF2-40B4-BE49-F238E27FC236}">
                  <a16:creationId xmlns:a16="http://schemas.microsoft.com/office/drawing/2014/main" id="{55895E63-38AC-23B0-FDA6-723722BDB185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Rechteck: abgerundete Ecken 465">
              <a:extLst>
                <a:ext uri="{FF2B5EF4-FFF2-40B4-BE49-F238E27FC236}">
                  <a16:creationId xmlns:a16="http://schemas.microsoft.com/office/drawing/2014/main" id="{8F5E3E56-436D-D457-4F33-BB3620E5CB46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7AA328E2-CA00-7930-6498-3419698D620B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FD12B8C6-9F64-D559-D0A9-F6CE94E49A59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4AABB512-5C6F-8C78-66AF-324671E40089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51E565D2-38C0-D159-E9D4-D435B6BC155D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F91C4340-489C-AD1D-A797-2BAB310773FE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27EB90A6-FA7C-DBA3-3092-3B3FBF6498F9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E9834B5C-7E90-54D7-0760-ACDAC325999D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Rechteck: abgerundete Ecken 473">
              <a:extLst>
                <a:ext uri="{FF2B5EF4-FFF2-40B4-BE49-F238E27FC236}">
                  <a16:creationId xmlns:a16="http://schemas.microsoft.com/office/drawing/2014/main" id="{5CBAC6E5-D1F3-977D-C103-B8916EA2DBCC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Rechteck: abgerundete Ecken 474">
              <a:extLst>
                <a:ext uri="{FF2B5EF4-FFF2-40B4-BE49-F238E27FC236}">
                  <a16:creationId xmlns:a16="http://schemas.microsoft.com/office/drawing/2014/main" id="{51E169E8-606B-090A-E46B-664C8E065A09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D4DBBDC3-8BF4-1E5E-E4DF-23D45903B797}"/>
              </a:ext>
            </a:extLst>
          </p:cNvPr>
          <p:cNvGrpSpPr/>
          <p:nvPr/>
        </p:nvGrpSpPr>
        <p:grpSpPr>
          <a:xfrm>
            <a:off x="3792000" y="5877000"/>
            <a:ext cx="288000" cy="216000"/>
            <a:chOff x="2928000" y="1053000"/>
            <a:chExt cx="288000" cy="216000"/>
          </a:xfrm>
        </p:grpSpPr>
        <p:sp>
          <p:nvSpPr>
            <p:cNvPr id="478" name="Rechteck: abgerundete Ecken 477">
              <a:extLst>
                <a:ext uri="{FF2B5EF4-FFF2-40B4-BE49-F238E27FC236}">
                  <a16:creationId xmlns:a16="http://schemas.microsoft.com/office/drawing/2014/main" id="{D75D0403-F90E-643A-B4CE-3A22C3A3E7D4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Rechteck: abgerundete Ecken 478">
              <a:extLst>
                <a:ext uri="{FF2B5EF4-FFF2-40B4-BE49-F238E27FC236}">
                  <a16:creationId xmlns:a16="http://schemas.microsoft.com/office/drawing/2014/main" id="{C5A707A4-98A6-05AB-4182-EC41211E791D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4AB4B33B-85A0-1A65-8AE8-B9F96D387C26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847AFA1D-6EA9-5BA3-01B4-C2D71CC4A91E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38E063D5-8119-C563-D686-DEB0CF8EEB53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C554A703-9540-6D84-1086-DAF75B895326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1AB75171-DC39-57F8-2CDC-285C4FC09DE0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11601B95-06A2-1AC3-9745-12FB61DA5669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90DFDDE1-ED07-B11F-9AC8-0BA90E9075DF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hteck: abgerundete Ecken 486">
              <a:extLst>
                <a:ext uri="{FF2B5EF4-FFF2-40B4-BE49-F238E27FC236}">
                  <a16:creationId xmlns:a16="http://schemas.microsoft.com/office/drawing/2014/main" id="{444D867F-9870-FFA7-7D2C-C830B6E25030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Rechteck: abgerundete Ecken 487">
              <a:extLst>
                <a:ext uri="{FF2B5EF4-FFF2-40B4-BE49-F238E27FC236}">
                  <a16:creationId xmlns:a16="http://schemas.microsoft.com/office/drawing/2014/main" id="{14D7923F-7FA6-7A5F-168E-C2A16FFD41C3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1" name="Gruppieren 490">
            <a:extLst>
              <a:ext uri="{FF2B5EF4-FFF2-40B4-BE49-F238E27FC236}">
                <a16:creationId xmlns:a16="http://schemas.microsoft.com/office/drawing/2014/main" id="{E8E5B8DB-F862-8F11-F6AC-677330423617}"/>
              </a:ext>
            </a:extLst>
          </p:cNvPr>
          <p:cNvGrpSpPr/>
          <p:nvPr/>
        </p:nvGrpSpPr>
        <p:grpSpPr>
          <a:xfrm>
            <a:off x="4656000" y="5877000"/>
            <a:ext cx="288000" cy="216000"/>
            <a:chOff x="2928000" y="1053000"/>
            <a:chExt cx="288000" cy="216000"/>
          </a:xfrm>
        </p:grpSpPr>
        <p:sp>
          <p:nvSpPr>
            <p:cNvPr id="492" name="Rechteck: abgerundete Ecken 491">
              <a:extLst>
                <a:ext uri="{FF2B5EF4-FFF2-40B4-BE49-F238E27FC236}">
                  <a16:creationId xmlns:a16="http://schemas.microsoft.com/office/drawing/2014/main" id="{6F0F8075-FE2A-2604-41B6-EBCDB81282D7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Rechteck: abgerundete Ecken 492">
              <a:extLst>
                <a:ext uri="{FF2B5EF4-FFF2-40B4-BE49-F238E27FC236}">
                  <a16:creationId xmlns:a16="http://schemas.microsoft.com/office/drawing/2014/main" id="{261BC8CB-26BB-6197-1F00-E541ED30DB1B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7BDE0AA8-75A2-C2BD-A451-C467EF2D308E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9243FF87-DBD1-4CB0-F8E2-F7A1E9404AE1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9516D0CB-20BE-4EB3-9B65-E4BC631AEBBC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51994EC-3790-8F3B-2802-594BFE9DE793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7ECB1F28-1343-7751-94FB-D34BA8D4C75A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314718BF-A906-CE8C-4BDF-DF331982CED6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C31929-A170-B628-7EC8-95429FEC1CAB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50A4ECE2-47BB-F027-3FAE-7BDE378D67B5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FD826ED7-B863-E5E4-1F92-8FB7651AC5C9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80F3DEBD-D4FF-47D1-B631-0D0EFD8651D2}"/>
              </a:ext>
            </a:extLst>
          </p:cNvPr>
          <p:cNvGrpSpPr/>
          <p:nvPr/>
        </p:nvGrpSpPr>
        <p:grpSpPr>
          <a:xfrm>
            <a:off x="8040000" y="5877000"/>
            <a:ext cx="288000" cy="216000"/>
            <a:chOff x="2928000" y="1053000"/>
            <a:chExt cx="288000" cy="216000"/>
          </a:xfrm>
        </p:grpSpPr>
        <p:sp>
          <p:nvSpPr>
            <p:cNvPr id="570" name="Rechteck: abgerundete Ecken 569">
              <a:extLst>
                <a:ext uri="{FF2B5EF4-FFF2-40B4-BE49-F238E27FC236}">
                  <a16:creationId xmlns:a16="http://schemas.microsoft.com/office/drawing/2014/main" id="{6C187EA2-863C-5AD8-DEC3-45B9558FE858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1" name="Rechteck: abgerundete Ecken 570">
              <a:extLst>
                <a:ext uri="{FF2B5EF4-FFF2-40B4-BE49-F238E27FC236}">
                  <a16:creationId xmlns:a16="http://schemas.microsoft.com/office/drawing/2014/main" id="{19D91081-84A8-D4FC-B217-12B3837EC45D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30C7C10-2F0D-0A7C-F550-45EF23756647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4B3693BC-BA2F-8CA2-17C1-93C1A32A0BAD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8558F127-249A-406B-7859-A96BEC2BABE3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B08F9DF0-16DE-431A-BE4C-B175F87D0C80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CC576F03-7369-F711-0719-4A069C00758F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FA4FD907-3057-E492-59D5-C1BC5EA619E5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8A84235F-3C53-F95A-2190-D490F39C56BC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hteck: abgerundete Ecken 174">
              <a:extLst>
                <a:ext uri="{FF2B5EF4-FFF2-40B4-BE49-F238E27FC236}">
                  <a16:creationId xmlns:a16="http://schemas.microsoft.com/office/drawing/2014/main" id="{BB4DFE52-B218-1D32-7950-A006011E9D54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hteck: abgerundete Ecken 177">
              <a:extLst>
                <a:ext uri="{FF2B5EF4-FFF2-40B4-BE49-F238E27FC236}">
                  <a16:creationId xmlns:a16="http://schemas.microsoft.com/office/drawing/2014/main" id="{27622303-716F-CBB0-70D6-F455E0E23093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362C633A-1C70-15FF-3BC3-FCC86A6F5140}"/>
              </a:ext>
            </a:extLst>
          </p:cNvPr>
          <p:cNvGrpSpPr/>
          <p:nvPr/>
        </p:nvGrpSpPr>
        <p:grpSpPr>
          <a:xfrm>
            <a:off x="7176000" y="5877000"/>
            <a:ext cx="288000" cy="216000"/>
            <a:chOff x="2928000" y="1053000"/>
            <a:chExt cx="288000" cy="216000"/>
          </a:xfrm>
        </p:grpSpPr>
        <p:sp>
          <p:nvSpPr>
            <p:cNvPr id="619" name="Rechteck: abgerundete Ecken 618">
              <a:extLst>
                <a:ext uri="{FF2B5EF4-FFF2-40B4-BE49-F238E27FC236}">
                  <a16:creationId xmlns:a16="http://schemas.microsoft.com/office/drawing/2014/main" id="{611BDF00-E059-39FE-A826-050CE4122B91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0" name="Rechteck: abgerundete Ecken 619">
              <a:extLst>
                <a:ext uri="{FF2B5EF4-FFF2-40B4-BE49-F238E27FC236}">
                  <a16:creationId xmlns:a16="http://schemas.microsoft.com/office/drawing/2014/main" id="{BE22F61B-CC66-D590-2C0E-DDA7C065FBDC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22" name="Gerader Verbinder 621">
              <a:extLst>
                <a:ext uri="{FF2B5EF4-FFF2-40B4-BE49-F238E27FC236}">
                  <a16:creationId xmlns:a16="http://schemas.microsoft.com/office/drawing/2014/main" id="{A2B1C2D5-7586-27A6-A005-50700E6F689A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r Verbinder 623">
              <a:extLst>
                <a:ext uri="{FF2B5EF4-FFF2-40B4-BE49-F238E27FC236}">
                  <a16:creationId xmlns:a16="http://schemas.microsoft.com/office/drawing/2014/main" id="{20957C2E-5144-FE8C-28BF-6A33821A627B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r Verbinder 624">
              <a:extLst>
                <a:ext uri="{FF2B5EF4-FFF2-40B4-BE49-F238E27FC236}">
                  <a16:creationId xmlns:a16="http://schemas.microsoft.com/office/drawing/2014/main" id="{6A8BFE16-956C-B823-9B03-2FA0EF409D93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r Verbinder 625">
              <a:extLst>
                <a:ext uri="{FF2B5EF4-FFF2-40B4-BE49-F238E27FC236}">
                  <a16:creationId xmlns:a16="http://schemas.microsoft.com/office/drawing/2014/main" id="{0C89DBDD-A408-ACA9-7DDB-62E9B1AF79A3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94420AE6-7D27-B8C8-01F5-AF56C5B04BA1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A49DDFEA-D882-3C70-D0C7-8D2A3DFCBF38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5951CD25-67A7-F392-02D2-137EF810BE2D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D2630D23-12D1-7E34-504A-15C67C198E46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484D6D4C-F9D7-4F09-6062-4C146CE1A34F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EthHdr">
            <a:extLst>
              <a:ext uri="{FF2B5EF4-FFF2-40B4-BE49-F238E27FC236}">
                <a16:creationId xmlns:a16="http://schemas.microsoft.com/office/drawing/2014/main" id="{B364F3D6-ACD3-DBFC-945B-94FEC850202F}"/>
              </a:ext>
            </a:extLst>
          </p:cNvPr>
          <p:cNvSpPr/>
          <p:nvPr/>
        </p:nvSpPr>
        <p:spPr>
          <a:xfrm>
            <a:off x="48000" y="5157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4" name="EthHdrGrün">
            <a:extLst>
              <a:ext uri="{FF2B5EF4-FFF2-40B4-BE49-F238E27FC236}">
                <a16:creationId xmlns:a16="http://schemas.microsoft.com/office/drawing/2014/main" id="{16A26108-26F2-9FAA-81CA-D9596C419779}"/>
              </a:ext>
            </a:extLst>
          </p:cNvPr>
          <p:cNvSpPr/>
          <p:nvPr/>
        </p:nvSpPr>
        <p:spPr>
          <a:xfrm>
            <a:off x="552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EthHdrBlau">
            <a:extLst>
              <a:ext uri="{FF2B5EF4-FFF2-40B4-BE49-F238E27FC236}">
                <a16:creationId xmlns:a16="http://schemas.microsoft.com/office/drawing/2014/main" id="{5EF407F0-987B-4D39-9AF7-AEC12CDE894C}"/>
              </a:ext>
            </a:extLst>
          </p:cNvPr>
          <p:cNvSpPr/>
          <p:nvPr/>
        </p:nvSpPr>
        <p:spPr>
          <a:xfrm>
            <a:off x="4368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7" name="RxDaten">
            <a:extLst>
              <a:ext uri="{FF2B5EF4-FFF2-40B4-BE49-F238E27FC236}">
                <a16:creationId xmlns:a16="http://schemas.microsoft.com/office/drawing/2014/main" id="{2BA9877D-7CC4-B729-0C32-4AC3C47C9F97}"/>
              </a:ext>
            </a:extLst>
          </p:cNvPr>
          <p:cNvSpPr/>
          <p:nvPr/>
        </p:nvSpPr>
        <p:spPr>
          <a:xfrm>
            <a:off x="11208000" y="5157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8" name="RxTcpHdr">
            <a:extLst>
              <a:ext uri="{FF2B5EF4-FFF2-40B4-BE49-F238E27FC236}">
                <a16:creationId xmlns:a16="http://schemas.microsoft.com/office/drawing/2014/main" id="{425E6733-DC2D-4F61-6709-92F216F7F259}"/>
              </a:ext>
            </a:extLst>
          </p:cNvPr>
          <p:cNvSpPr/>
          <p:nvPr/>
        </p:nvSpPr>
        <p:spPr>
          <a:xfrm>
            <a:off x="10920000" y="5157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9" name="RxIpHdr">
            <a:extLst>
              <a:ext uri="{FF2B5EF4-FFF2-40B4-BE49-F238E27FC236}">
                <a16:creationId xmlns:a16="http://schemas.microsoft.com/office/drawing/2014/main" id="{9F160DF0-EB6D-65B6-20B4-7B0D62D47C3A}"/>
              </a:ext>
            </a:extLst>
          </p:cNvPr>
          <p:cNvSpPr/>
          <p:nvPr/>
        </p:nvSpPr>
        <p:spPr>
          <a:xfrm>
            <a:off x="10632000" y="5157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4" name="IpTcpDatenShort">
            <a:extLst>
              <a:ext uri="{FF2B5EF4-FFF2-40B4-BE49-F238E27FC236}">
                <a16:creationId xmlns:a16="http://schemas.microsoft.com/office/drawing/2014/main" id="{7AF82ACE-66F8-6C20-5326-9598118F30CF}"/>
              </a:ext>
            </a:extLst>
          </p:cNvPr>
          <p:cNvGrpSpPr/>
          <p:nvPr/>
        </p:nvGrpSpPr>
        <p:grpSpPr>
          <a:xfrm>
            <a:off x="840000" y="5157000"/>
            <a:ext cx="1008000" cy="434055"/>
            <a:chOff x="840000" y="5157000"/>
            <a:chExt cx="1008000" cy="434055"/>
          </a:xfrm>
        </p:grpSpPr>
        <p:sp>
          <p:nvSpPr>
            <p:cNvPr id="111" name="Rectangle: Rounded Corners 135">
              <a:extLst>
                <a:ext uri="{FF2B5EF4-FFF2-40B4-BE49-F238E27FC236}">
                  <a16:creationId xmlns:a16="http://schemas.microsoft.com/office/drawing/2014/main" id="{ED65023D-D72C-8E6B-2DC1-2361609018C8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Rectangle: Rounded Corners 136">
              <a:extLst>
                <a:ext uri="{FF2B5EF4-FFF2-40B4-BE49-F238E27FC236}">
                  <a16:creationId xmlns:a16="http://schemas.microsoft.com/office/drawing/2014/main" id="{AA2C80EC-9945-CF1C-220D-E28214B19536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Rectangle: Rounded Corners 137">
              <a:extLst>
                <a:ext uri="{FF2B5EF4-FFF2-40B4-BE49-F238E27FC236}">
                  <a16:creationId xmlns:a16="http://schemas.microsoft.com/office/drawing/2014/main" id="{9F540465-C60D-32A1-841F-D69746D107B0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646" name="EthHdrLila">
            <a:extLst>
              <a:ext uri="{FF2B5EF4-FFF2-40B4-BE49-F238E27FC236}">
                <a16:creationId xmlns:a16="http://schemas.microsoft.com/office/drawing/2014/main" id="{39C6B3F2-F30B-BA0B-AE40-9F21181B8DD3}"/>
              </a:ext>
            </a:extLst>
          </p:cNvPr>
          <p:cNvSpPr/>
          <p:nvPr/>
        </p:nvSpPr>
        <p:spPr>
          <a:xfrm>
            <a:off x="7752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TextBox 72">
            <a:extLst>
              <a:ext uri="{FF2B5EF4-FFF2-40B4-BE49-F238E27FC236}">
                <a16:creationId xmlns:a16="http://schemas.microsoft.com/office/drawing/2014/main" id="{97C1442C-45D8-25E2-CEE2-353956214B1D}"/>
              </a:ext>
            </a:extLst>
          </p:cNvPr>
          <p:cNvSpPr txBox="1"/>
          <p:nvPr/>
        </p:nvSpPr>
        <p:spPr>
          <a:xfrm rot="5400000">
            <a:off x="11581500" y="6295500"/>
            <a:ext cx="909000" cy="2160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2"/>
                </a:solidFill>
              </a:rPr>
              <a:t>Physical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230" name="Datei">
            <a:extLst>
              <a:ext uri="{FF2B5EF4-FFF2-40B4-BE49-F238E27FC236}">
                <a16:creationId xmlns:a16="http://schemas.microsoft.com/office/drawing/2014/main" id="{2BC90E27-4B76-AF53-3CDC-6A8A1362B92D}"/>
              </a:ext>
            </a:extLst>
          </p:cNvPr>
          <p:cNvSpPr/>
          <p:nvPr/>
        </p:nvSpPr>
        <p:spPr>
          <a:xfrm>
            <a:off x="1632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Ethernet</a:t>
            </a:r>
          </a:p>
        </p:txBody>
      </p:sp>
      <p:sp>
        <p:nvSpPr>
          <p:cNvPr id="231" name="Datei">
            <a:extLst>
              <a:ext uri="{FF2B5EF4-FFF2-40B4-BE49-F238E27FC236}">
                <a16:creationId xmlns:a16="http://schemas.microsoft.com/office/drawing/2014/main" id="{F1D26DCC-84CB-9491-9436-D81DE7904A35}"/>
              </a:ext>
            </a:extLst>
          </p:cNvPr>
          <p:cNvSpPr/>
          <p:nvPr/>
        </p:nvSpPr>
        <p:spPr>
          <a:xfrm>
            <a:off x="5016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Wide Area Network (WAN)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Glasfaser</a:t>
            </a:r>
          </a:p>
        </p:txBody>
      </p:sp>
      <p:sp>
        <p:nvSpPr>
          <p:cNvPr id="232" name="Datei">
            <a:extLst>
              <a:ext uri="{FF2B5EF4-FFF2-40B4-BE49-F238E27FC236}">
                <a16:creationId xmlns:a16="http://schemas.microsoft.com/office/drawing/2014/main" id="{E1866669-02A4-5D57-A184-21E17D7D248E}"/>
              </a:ext>
            </a:extLst>
          </p:cNvPr>
          <p:cNvSpPr/>
          <p:nvPr/>
        </p:nvSpPr>
        <p:spPr>
          <a:xfrm>
            <a:off x="8472000" y="639018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WLAN</a:t>
            </a:r>
          </a:p>
        </p:txBody>
      </p:sp>
      <p:pic>
        <p:nvPicPr>
          <p:cNvPr id="7" name="Picture 26">
            <a:extLst>
              <a:ext uri="{FF2B5EF4-FFF2-40B4-BE49-F238E27FC236}">
                <a16:creationId xmlns:a16="http://schemas.microsoft.com/office/drawing/2014/main" id="{0B2C7D7E-69D1-2AD0-B0D4-979C04EC1E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336000" y="45000"/>
            <a:ext cx="1584000" cy="1056000"/>
          </a:xfrm>
          <a:prstGeom prst="rect">
            <a:avLst/>
          </a:prstGeom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DC5F37DA-B6FF-DB4C-C761-484F17D29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0200000" y="29280"/>
            <a:ext cx="1584000" cy="10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3.33333E-6 L 0.02955 0.178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5 0.1787 L 0.02955 0.3571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1.875E-6 0.178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3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5 0.35717 L 0.02955 0.5356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1787 L 0.00013 0.3571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1.25E-6 0.178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3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-1.25E-6 0.11806 L 0.103 0.11806 L 0.103 0.06968 L 0.12813 0.06968 L 0.12813 0.11598 L 0.20091 0.11598 L 0.20091 -0.00023 " pathEditMode="relative" rAng="0" ptsTypes="AAAAAAAA">
                                      <p:cBhvr>
                                        <p:cTn id="105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588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3.75E-6 0.11806 L 0.10299 0.11806 L 0.10299 0.06968 L 0.12812 0.06968 L 0.12812 0.11598 L 0.20091 0.11598 L 0.20091 -0.00023 " pathEditMode="relative" rAng="0" ptsTypes="AAAAAAAA">
                                      <p:cBhvr>
                                        <p:cTn id="107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91 -0.00023 L 0.20091 -0.08935 C 0.20091 -0.12962 0.21445 -0.17847 0.22539 -0.17847 L 0.25 -0.17847 " pathEditMode="relative" rAng="0" ptsTypes="AAAA">
                                      <p:cBhvr>
                                        <p:cTn id="1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0.17847 L 0.28138 -0.17847 C 0.29544 -0.17847 0.31302 -0.12962 0.31302 -0.08981 L 0.31302 -4.81481E-6 " pathEditMode="relative" rAng="0" ptsTypes="AAAA">
                                      <p:cBhvr>
                                        <p:cTn id="12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02 -4.81481E-6 L 0.31302 0.11922 L 0.47838 0.11806 L 0.47838 0.00139 " pathEditMode="relative" rAng="0" ptsTypes="AAAA">
                                      <p:cBhvr>
                                        <p:cTn id="1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5949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2.08333E-6 0.11922 L 0.16537 0.11806 L 0.16537 0.00139 " pathEditMode="relative" rAng="0" ptsTypes="AAAA">
                                      <p:cBhvr>
                                        <p:cTn id="1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838 0.00139 L 0.47838 -0.08888 C 0.47838 -0.12916 0.4914 -0.17847 0.50195 -0.17847 L 0.52565 -0.17847 " pathEditMode="relative" rAng="0" ptsTypes="AAAA">
                                      <p:cBhvr>
                                        <p:cTn id="14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565 -0.17847 L 0.55781 -0.17847 C 0.57239 -0.17847 0.59062 -0.13032 0.59062 -0.08958 L 0.59062 -4.81481E-6 " pathEditMode="relative" rAng="0" ptsTypes="AAAA">
                                      <p:cBhvr>
                                        <p:cTn id="1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062 -4.81481E-6 L 0.59062 0.12338 L 0.66119 0.12338 L 0.66119 0.0676 L 0.68424 0.0676 L 0.68424 0.12107 L 0.80325 0.12107 L 0.80325 -4.81481E-6 " pathEditMode="relative" rAng="0" ptsTypes="AAAAAAAA">
                                      <p:cBhvr>
                                        <p:cTn id="161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157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3.75E-6 0.12338 L 0.07057 0.12338 L 0.07057 0.0676 L 0.09362 0.0676 L 0.09362 0.12107 L 0.21263 0.12107 L 0.21263 -4.81481E-6 " pathEditMode="relative" rAng="0" ptsTypes="AAAAAAAA">
                                      <p:cBhvr>
                                        <p:cTn id="163" dur="3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4.16667E-6 -0.17847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-1.875E-6 -0.17847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8.33333E-7 -0.17847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17847 L -1.875E-6 -0.35694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17847 L 8.33333E-7 -0.35694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35694 L -0.01771 -0.53564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8935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25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92" grpId="0"/>
      <p:bldP spid="627" grpId="0"/>
      <p:bldP spid="50" grpId="0" animBg="1"/>
      <p:bldP spid="50" grpId="1" animBg="1"/>
      <p:bldP spid="57" grpId="0" animBg="1"/>
      <p:bldP spid="57" grpId="1" animBg="1"/>
      <p:bldP spid="57" grpId="2" animBg="1"/>
      <p:bldP spid="60" grpId="0" animBg="1"/>
      <p:bldP spid="60" grpId="1" animBg="1"/>
      <p:bldP spid="60" grpId="2" animBg="1"/>
      <p:bldP spid="675" grpId="0" animBg="1"/>
      <p:bldP spid="42" grpId="0" animBg="1"/>
      <p:bldP spid="42" grpId="1" animBg="1"/>
      <p:bldP spid="114" grpId="0" animBg="1"/>
      <p:bldP spid="114" grpId="1" animBg="1"/>
      <p:bldP spid="114" grpId="2" animBg="1"/>
      <p:bldP spid="46" grpId="0" animBg="1"/>
      <p:bldP spid="46" grpId="1" animBg="1"/>
      <p:bldP spid="46" grpId="2" animBg="1"/>
      <p:bldP spid="667" grpId="0" animBg="1"/>
      <p:bldP spid="667" grpId="1" animBg="1"/>
      <p:bldP spid="667" grpId="2" animBg="1"/>
      <p:bldP spid="667" grpId="3" animBg="1"/>
      <p:bldP spid="667" grpId="4" animBg="1"/>
      <p:bldP spid="668" grpId="0" animBg="1"/>
      <p:bldP spid="668" grpId="1" animBg="1"/>
      <p:bldP spid="668" grpId="2" animBg="1"/>
      <p:bldP spid="668" grpId="3" animBg="1"/>
      <p:bldP spid="669" grpId="0" animBg="1"/>
      <p:bldP spid="669" grpId="1" animBg="1"/>
      <p:bldP spid="669" grpId="2" animBg="1"/>
      <p:bldP spid="646" grpId="0" animBg="1"/>
      <p:bldP spid="646" grpId="1" animBg="1"/>
      <p:bldP spid="646" grpId="2" animBg="1"/>
      <p:bldP spid="230" grpId="0" animBg="1"/>
      <p:bldP spid="231" grpId="0" animBg="1"/>
      <p:bldP spid="2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5ACD2-552D-B057-E4DF-4E73E96A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24B5B800-3CBF-6D13-50C9-5F60EED186CF}"/>
              </a:ext>
            </a:extLst>
          </p:cNvPr>
          <p:cNvSpPr/>
          <p:nvPr/>
        </p:nvSpPr>
        <p:spPr>
          <a:xfrm>
            <a:off x="4440000" y="4881687"/>
            <a:ext cx="3240000" cy="1859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B7D4FCE-BF13-9C95-C3EE-41A8CA793F6B}"/>
              </a:ext>
            </a:extLst>
          </p:cNvPr>
          <p:cNvSpPr/>
          <p:nvPr/>
        </p:nvSpPr>
        <p:spPr>
          <a:xfrm>
            <a:off x="7824000" y="4941000"/>
            <a:ext cx="3888000" cy="18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389ADC7-87CD-C83B-A4A4-E89D7F1F4E25}"/>
              </a:ext>
            </a:extLst>
          </p:cNvPr>
          <p:cNvSpPr/>
          <p:nvPr/>
        </p:nvSpPr>
        <p:spPr>
          <a:xfrm>
            <a:off x="408000" y="4941000"/>
            <a:ext cx="3888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28485E12-EA6C-0443-9545-96031F186CAB}"/>
              </a:ext>
            </a:extLst>
          </p:cNvPr>
          <p:cNvSpPr/>
          <p:nvPr/>
        </p:nvSpPr>
        <p:spPr>
          <a:xfrm>
            <a:off x="4440000" y="3933000"/>
            <a:ext cx="3240000" cy="18720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8" name="Rectangle 43">
            <a:extLst>
              <a:ext uri="{FF2B5EF4-FFF2-40B4-BE49-F238E27FC236}">
                <a16:creationId xmlns:a16="http://schemas.microsoft.com/office/drawing/2014/main" id="{71719CD6-99ED-8BDA-6B11-4320E57C59E7}"/>
              </a:ext>
            </a:extLst>
          </p:cNvPr>
          <p:cNvSpPr/>
          <p:nvPr/>
        </p:nvSpPr>
        <p:spPr>
          <a:xfrm>
            <a:off x="6888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9" name="Rectangle 5">
            <a:extLst>
              <a:ext uri="{FF2B5EF4-FFF2-40B4-BE49-F238E27FC236}">
                <a16:creationId xmlns:a16="http://schemas.microsoft.com/office/drawing/2014/main" id="{1DA77024-0BCE-227D-6BAC-5B5FEA013050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AF388F-2F5B-2B91-050E-45DFCAABB207}"/>
              </a:ext>
            </a:extLst>
          </p:cNvPr>
          <p:cNvSpPr/>
          <p:nvPr/>
        </p:nvSpPr>
        <p:spPr>
          <a:xfrm>
            <a:off x="3504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7" name="Rectangle 5">
            <a:extLst>
              <a:ext uri="{FF2B5EF4-FFF2-40B4-BE49-F238E27FC236}">
                <a16:creationId xmlns:a16="http://schemas.microsoft.com/office/drawing/2014/main" id="{5D8E50BD-2BC7-2132-E7F9-ABC7DC73A023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3" name="Rectangle 5">
            <a:extLst>
              <a:ext uri="{FF2B5EF4-FFF2-40B4-BE49-F238E27FC236}">
                <a16:creationId xmlns:a16="http://schemas.microsoft.com/office/drawing/2014/main" id="{C180C16D-0C8F-980D-A11D-B7D2DE30ED77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4" name="Rectangle 5">
            <a:extLst>
              <a:ext uri="{FF2B5EF4-FFF2-40B4-BE49-F238E27FC236}">
                <a16:creationId xmlns:a16="http://schemas.microsoft.com/office/drawing/2014/main" id="{E9082C45-4655-F16E-6790-C1B27185D68A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5" name="Rectangle 5">
            <a:extLst>
              <a:ext uri="{FF2B5EF4-FFF2-40B4-BE49-F238E27FC236}">
                <a16:creationId xmlns:a16="http://schemas.microsoft.com/office/drawing/2014/main" id="{9E824A25-1FB8-1387-F6C5-1ED42322FE13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6" name="Rectangle 5">
            <a:extLst>
              <a:ext uri="{FF2B5EF4-FFF2-40B4-BE49-F238E27FC236}">
                <a16:creationId xmlns:a16="http://schemas.microsoft.com/office/drawing/2014/main" id="{B5C4F479-F871-8CF0-8225-6986B4F19DEA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FBCD1CF7-DCB2-62C8-8D95-C1B1B2BF605F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0" name="Rectangle 5">
            <a:extLst>
              <a:ext uri="{FF2B5EF4-FFF2-40B4-BE49-F238E27FC236}">
                <a16:creationId xmlns:a16="http://schemas.microsoft.com/office/drawing/2014/main" id="{36A5A718-6ACF-FA9D-2CF1-F5F4A159E9FB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1" name="Rectangle 5">
            <a:extLst>
              <a:ext uri="{FF2B5EF4-FFF2-40B4-BE49-F238E27FC236}">
                <a16:creationId xmlns:a16="http://schemas.microsoft.com/office/drawing/2014/main" id="{D6587145-FE20-F493-CE85-B227CB1299BA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2" name="Rectangle 5">
            <a:extLst>
              <a:ext uri="{FF2B5EF4-FFF2-40B4-BE49-F238E27FC236}">
                <a16:creationId xmlns:a16="http://schemas.microsoft.com/office/drawing/2014/main" id="{57595DAD-BBD3-54F9-4379-86E8D53F9A26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94" name="Graphic 42">
            <a:extLst>
              <a:ext uri="{FF2B5EF4-FFF2-40B4-BE49-F238E27FC236}">
                <a16:creationId xmlns:a16="http://schemas.microsoft.com/office/drawing/2014/main" id="{2FD75BDB-CD30-EDB6-CE98-1440AA25E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sp>
        <p:nvSpPr>
          <p:cNvPr id="119" name="Textfeld 118">
            <a:extLst>
              <a:ext uri="{FF2B5EF4-FFF2-40B4-BE49-F238E27FC236}">
                <a16:creationId xmlns:a16="http://schemas.microsoft.com/office/drawing/2014/main" id="{D890B7E4-1A6C-5D89-71BF-5ED3F64BA72A}"/>
              </a:ext>
            </a:extLst>
          </p:cNvPr>
          <p:cNvSpPr txBox="1"/>
          <p:nvPr/>
        </p:nvSpPr>
        <p:spPr>
          <a:xfrm>
            <a:off x="264000" y="5589000"/>
            <a:ext cx="172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MAC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3507A94C-F638-161F-C4AB-812E10B2D001}"/>
              </a:ext>
            </a:extLst>
          </p:cNvPr>
          <p:cNvSpPr txBox="1"/>
          <p:nvPr/>
        </p:nvSpPr>
        <p:spPr>
          <a:xfrm>
            <a:off x="336000" y="4365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Destination</a:t>
            </a:r>
            <a:br>
              <a:rPr lang="de-DE" sz="1000" dirty="0">
                <a:solidFill>
                  <a:schemeClr val="bg1">
                    <a:lumMod val="50000"/>
                  </a:schemeClr>
                </a:solidFill>
                <a:latin typeface="Aptos" panose="02110004020202020204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7" name="Textfeld 626">
            <a:extLst>
              <a:ext uri="{FF2B5EF4-FFF2-40B4-BE49-F238E27FC236}">
                <a16:creationId xmlns:a16="http://schemas.microsoft.com/office/drawing/2014/main" id="{B4647A11-7971-ABC5-39D6-E96756D1F81D}"/>
              </a:ext>
            </a:extLst>
          </p:cNvPr>
          <p:cNvSpPr txBox="1"/>
          <p:nvPr/>
        </p:nvSpPr>
        <p:spPr>
          <a:xfrm>
            <a:off x="336000" y="3141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Sequence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Destination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 Port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0" name="Straight Connector 7">
            <a:extLst>
              <a:ext uri="{FF2B5EF4-FFF2-40B4-BE49-F238E27FC236}">
                <a16:creationId xmlns:a16="http://schemas.microsoft.com/office/drawing/2014/main" id="{5B5ECE79-1FC8-B6CE-37B8-1BBADAE51E15}"/>
              </a:ext>
            </a:extLst>
          </p:cNvPr>
          <p:cNvCxnSpPr>
            <a:cxnSpLocks/>
            <a:stCxn id="218" idx="2"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4" name="Straight Connector 7">
            <a:extLst>
              <a:ext uri="{FF2B5EF4-FFF2-40B4-BE49-F238E27FC236}">
                <a16:creationId xmlns:a16="http://schemas.microsoft.com/office/drawing/2014/main" id="{5FF6574C-9978-B26A-10B0-791D086CFB9E}"/>
              </a:ext>
            </a:extLst>
          </p:cNvPr>
          <p:cNvCxnSpPr>
            <a:cxnSpLocks/>
            <a:stCxn id="44" idx="2"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3" name="Group 100">
            <a:extLst>
              <a:ext uri="{FF2B5EF4-FFF2-40B4-BE49-F238E27FC236}">
                <a16:creationId xmlns:a16="http://schemas.microsoft.com/office/drawing/2014/main" id="{5973DE17-6BC8-6343-E654-C74E02C90A93}"/>
              </a:ext>
            </a:extLst>
          </p:cNvPr>
          <p:cNvGrpSpPr/>
          <p:nvPr/>
        </p:nvGrpSpPr>
        <p:grpSpPr>
          <a:xfrm>
            <a:off x="9332678" y="5790178"/>
            <a:ext cx="311807" cy="73818"/>
            <a:chOff x="2497244" y="5715794"/>
            <a:chExt cx="311807" cy="73818"/>
          </a:xfrm>
        </p:grpSpPr>
        <p:sp>
          <p:nvSpPr>
            <p:cNvPr id="254" name="Rectangle 101">
              <a:extLst>
                <a:ext uri="{FF2B5EF4-FFF2-40B4-BE49-F238E27FC236}">
                  <a16:creationId xmlns:a16="http://schemas.microsoft.com/office/drawing/2014/main" id="{C60EFBC5-9E8C-110E-8863-0AA9D44647F8}"/>
                </a:ext>
              </a:extLst>
            </p:cNvPr>
            <p:cNvSpPr/>
            <p:nvPr/>
          </p:nvSpPr>
          <p:spPr>
            <a:xfrm>
              <a:off x="2711420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5" name="Rectangle 102">
              <a:extLst>
                <a:ext uri="{FF2B5EF4-FFF2-40B4-BE49-F238E27FC236}">
                  <a16:creationId xmlns:a16="http://schemas.microsoft.com/office/drawing/2014/main" id="{11A8D459-B092-04AD-53BD-65E5C7873027}"/>
                </a:ext>
              </a:extLst>
            </p:cNvPr>
            <p:cNvSpPr/>
            <p:nvPr/>
          </p:nvSpPr>
          <p:spPr>
            <a:xfrm>
              <a:off x="2497244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56" name="Rechteck 255">
            <a:extLst>
              <a:ext uri="{FF2B5EF4-FFF2-40B4-BE49-F238E27FC236}">
                <a16:creationId xmlns:a16="http://schemas.microsoft.com/office/drawing/2014/main" id="{E5D6C333-1A63-A27D-41EF-9DB8E2A690E1}"/>
              </a:ext>
            </a:extLst>
          </p:cNvPr>
          <p:cNvSpPr/>
          <p:nvPr/>
        </p:nvSpPr>
        <p:spPr>
          <a:xfrm>
            <a:off x="9264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7" name="Rechteck 256">
            <a:extLst>
              <a:ext uri="{FF2B5EF4-FFF2-40B4-BE49-F238E27FC236}">
                <a16:creationId xmlns:a16="http://schemas.microsoft.com/office/drawing/2014/main" id="{D8CB5B79-1BFA-CD46-E356-7F07BB398B6A}"/>
              </a:ext>
            </a:extLst>
          </p:cNvPr>
          <p:cNvSpPr/>
          <p:nvPr/>
        </p:nvSpPr>
        <p:spPr>
          <a:xfrm>
            <a:off x="9552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534090F-4C62-4706-FCD7-40EEC9B2440F}"/>
              </a:ext>
            </a:extLst>
          </p:cNvPr>
          <p:cNvCxnSpPr>
            <a:cxnSpLocks/>
            <a:stCxn id="465" idx="2"/>
            <a:endCxn id="168" idx="2"/>
          </p:cNvCxnSpPr>
          <p:nvPr/>
        </p:nvCxnSpPr>
        <p:spPr>
          <a:xfrm rot="5400000" flipH="1" flipV="1">
            <a:off x="1748703" y="5296504"/>
            <a:ext cx="175792" cy="1417199"/>
          </a:xfrm>
          <a:prstGeom prst="bentConnector3">
            <a:avLst>
              <a:gd name="adj1" fmla="val -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D7AD4C6-33FE-7B39-AE79-96B981B844D4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1FEE26-33A9-77F0-D67F-F47C0DCDBD50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E7A6E5-10AF-410F-624B-D74E16CC57AE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2224CC-2E4B-B94C-7C86-942E11B29F43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8933010-20CA-07AC-8EE9-7CC3F62F16BF}"/>
              </a:ext>
            </a:extLst>
          </p:cNvPr>
          <p:cNvCxnSpPr>
            <a:cxnSpLocks/>
            <a:stCxn id="492" idx="2"/>
          </p:cNvCxnSpPr>
          <p:nvPr/>
        </p:nvCxnSpPr>
        <p:spPr>
          <a:xfrm rot="5400000" flipH="1" flipV="1">
            <a:off x="5988000" y="4761000"/>
            <a:ext cx="144000" cy="2520000"/>
          </a:xfrm>
          <a:prstGeom prst="bentConnector3">
            <a:avLst>
              <a:gd name="adj1" fmla="val -9433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965B588-7E8B-A83A-17E3-0EB3FE36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97" y="120415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F13794-0FC8-17E5-F991-4A550D865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753" y="45000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C74B6-FDB2-8D24-783F-B4EC5E8C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0" y="45000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IPHdr">
            <a:extLst>
              <a:ext uri="{FF2B5EF4-FFF2-40B4-BE49-F238E27FC236}">
                <a16:creationId xmlns:a16="http://schemas.microsoft.com/office/drawing/2014/main" id="{AE5AD750-00D2-B655-703A-599B5A4C0200}"/>
              </a:ext>
            </a:extLst>
          </p:cNvPr>
          <p:cNvSpPr/>
          <p:nvPr/>
        </p:nvSpPr>
        <p:spPr>
          <a:xfrm>
            <a:off x="480000" y="3933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Daten">
            <a:extLst>
              <a:ext uri="{FF2B5EF4-FFF2-40B4-BE49-F238E27FC236}">
                <a16:creationId xmlns:a16="http://schemas.microsoft.com/office/drawing/2014/main" id="{D386A6FC-EDDB-FFD7-EB70-0C0F00BC605F}"/>
              </a:ext>
            </a:extLst>
          </p:cNvPr>
          <p:cNvSpPr/>
          <p:nvPr/>
        </p:nvSpPr>
        <p:spPr>
          <a:xfrm>
            <a:off x="984000" y="1485000"/>
            <a:ext cx="720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TcpHdr">
            <a:extLst>
              <a:ext uri="{FF2B5EF4-FFF2-40B4-BE49-F238E27FC236}">
                <a16:creationId xmlns:a16="http://schemas.microsoft.com/office/drawing/2014/main" id="{1A4DC199-9C25-1928-85A0-2A968DD3E655}"/>
              </a:ext>
            </a:extLst>
          </p:cNvPr>
          <p:cNvSpPr/>
          <p:nvPr/>
        </p:nvSpPr>
        <p:spPr>
          <a:xfrm>
            <a:off x="912000" y="2709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70DAA4D-A531-20DA-F15D-A8536E70F181}"/>
              </a:ext>
            </a:extLst>
          </p:cNvPr>
          <p:cNvCxnSpPr>
            <a:cxnSpLocks/>
          </p:cNvCxnSpPr>
          <p:nvPr/>
        </p:nvCxnSpPr>
        <p:spPr>
          <a:xfrm>
            <a:off x="98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E60DEB5-10E8-821B-0452-E1A3517CF5B8}"/>
              </a:ext>
            </a:extLst>
          </p:cNvPr>
          <p:cNvCxnSpPr>
            <a:cxnSpLocks/>
          </p:cNvCxnSpPr>
          <p:nvPr/>
        </p:nvCxnSpPr>
        <p:spPr>
          <a:xfrm>
            <a:off x="170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EEF420E-2806-9123-8853-23B007B2438E}"/>
              </a:ext>
            </a:extLst>
          </p:cNvPr>
          <p:cNvCxnSpPr>
            <a:cxnSpLocks/>
          </p:cNvCxnSpPr>
          <p:nvPr/>
        </p:nvCxnSpPr>
        <p:spPr>
          <a:xfrm>
            <a:off x="10992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A8E6B67-B14A-8E75-23F1-8D4196130637}"/>
              </a:ext>
            </a:extLst>
          </p:cNvPr>
          <p:cNvCxnSpPr>
            <a:cxnSpLocks/>
          </p:cNvCxnSpPr>
          <p:nvPr/>
        </p:nvCxnSpPr>
        <p:spPr>
          <a:xfrm>
            <a:off x="10560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Datei">
            <a:extLst>
              <a:ext uri="{FF2B5EF4-FFF2-40B4-BE49-F238E27FC236}">
                <a16:creationId xmlns:a16="http://schemas.microsoft.com/office/drawing/2014/main" id="{95B12446-8784-AA24-275B-C7C3CB45EFC7}"/>
              </a:ext>
            </a:extLst>
          </p:cNvPr>
          <p:cNvSpPr/>
          <p:nvPr/>
        </p:nvSpPr>
        <p:spPr>
          <a:xfrm>
            <a:off x="12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88B913F-1553-E83F-AB0B-ECBB07036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000" y="4509000"/>
            <a:ext cx="359915" cy="245942"/>
          </a:xfrm>
          <a:prstGeom prst="rect">
            <a:avLst/>
          </a:prstGeom>
        </p:spPr>
      </p:pic>
      <p:pic>
        <p:nvPicPr>
          <p:cNvPr id="22" name="Graphic 42">
            <a:extLst>
              <a:ext uri="{FF2B5EF4-FFF2-40B4-BE49-F238E27FC236}">
                <a16:creationId xmlns:a16="http://schemas.microsoft.com/office/drawing/2014/main" id="{FED964D2-2D1A-702B-0F32-1D768224F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grpSp>
        <p:nvGrpSpPr>
          <p:cNvPr id="52" name="TcpDatenGrau">
            <a:extLst>
              <a:ext uri="{FF2B5EF4-FFF2-40B4-BE49-F238E27FC236}">
                <a16:creationId xmlns:a16="http://schemas.microsoft.com/office/drawing/2014/main" id="{A847EAE7-95CC-992E-1E78-83DE6C0CF151}"/>
              </a:ext>
            </a:extLst>
          </p:cNvPr>
          <p:cNvGrpSpPr/>
          <p:nvPr/>
        </p:nvGrpSpPr>
        <p:grpSpPr>
          <a:xfrm>
            <a:off x="912000" y="2709000"/>
            <a:ext cx="1152000" cy="432000"/>
            <a:chOff x="859220" y="5382773"/>
            <a:chExt cx="1152000" cy="432000"/>
          </a:xfrm>
          <a:solidFill>
            <a:schemeClr val="tx1"/>
          </a:solidFill>
        </p:grpSpPr>
        <p:sp>
          <p:nvSpPr>
            <p:cNvPr id="59" name="Rectangle: Rounded Corners 24">
              <a:extLst>
                <a:ext uri="{FF2B5EF4-FFF2-40B4-BE49-F238E27FC236}">
                  <a16:creationId xmlns:a16="http://schemas.microsoft.com/office/drawing/2014/main" id="{A6DF3C9C-C821-E2DA-6FF9-FD50ECA6923E}"/>
                </a:ext>
              </a:extLst>
            </p:cNvPr>
            <p:cNvSpPr/>
            <p:nvPr/>
          </p:nvSpPr>
          <p:spPr>
            <a:xfrm>
              <a:off x="1291220" y="5382773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Rectangle: Rounded Corners 26">
              <a:extLst>
                <a:ext uri="{FF2B5EF4-FFF2-40B4-BE49-F238E27FC236}">
                  <a16:creationId xmlns:a16="http://schemas.microsoft.com/office/drawing/2014/main" id="{D9EEF557-6740-4AC6-CC3C-1E9EC12CB6AF}"/>
                </a:ext>
              </a:extLst>
            </p:cNvPr>
            <p:cNvSpPr/>
            <p:nvPr/>
          </p:nvSpPr>
          <p:spPr>
            <a:xfrm>
              <a:off x="859220" y="5382773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7" name="IpTcpDatenGrau">
            <a:extLst>
              <a:ext uri="{FF2B5EF4-FFF2-40B4-BE49-F238E27FC236}">
                <a16:creationId xmlns:a16="http://schemas.microsoft.com/office/drawing/2014/main" id="{08B4DA22-1A84-4591-5E97-60F276308EAB}"/>
              </a:ext>
            </a:extLst>
          </p:cNvPr>
          <p:cNvGrpSpPr/>
          <p:nvPr/>
        </p:nvGrpSpPr>
        <p:grpSpPr>
          <a:xfrm>
            <a:off x="480000" y="3933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98" name="Rectangle: Rounded Corners 24">
              <a:extLst>
                <a:ext uri="{FF2B5EF4-FFF2-40B4-BE49-F238E27FC236}">
                  <a16:creationId xmlns:a16="http://schemas.microsoft.com/office/drawing/2014/main" id="{75DB2236-F6D0-DC80-DE96-7E3B6612F9A6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Rectangle: Rounded Corners 26">
              <a:extLst>
                <a:ext uri="{FF2B5EF4-FFF2-40B4-BE49-F238E27FC236}">
                  <a16:creationId xmlns:a16="http://schemas.microsoft.com/office/drawing/2014/main" id="{EC0716F5-DF73-A13D-938E-1FC8F59C5AE9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Rectangle: Rounded Corners 33">
              <a:extLst>
                <a:ext uri="{FF2B5EF4-FFF2-40B4-BE49-F238E27FC236}">
                  <a16:creationId xmlns:a16="http://schemas.microsoft.com/office/drawing/2014/main" id="{789C734B-8FA5-0BD6-786F-3A8CCE1BF9E1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25" name="Graphic 42">
            <a:extLst>
              <a:ext uri="{FF2B5EF4-FFF2-40B4-BE49-F238E27FC236}">
                <a16:creationId xmlns:a16="http://schemas.microsoft.com/office/drawing/2014/main" id="{A360C6C5-894E-3032-9FDD-3522C5400B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2000" y="4437000"/>
            <a:ext cx="359915" cy="245942"/>
          </a:xfrm>
          <a:prstGeom prst="rect">
            <a:avLst/>
          </a:prstGeom>
        </p:spPr>
      </p:pic>
      <p:sp>
        <p:nvSpPr>
          <p:cNvPr id="168" name="Rechteck 167">
            <a:extLst>
              <a:ext uri="{FF2B5EF4-FFF2-40B4-BE49-F238E27FC236}">
                <a16:creationId xmlns:a16="http://schemas.microsoft.com/office/drawing/2014/main" id="{83022AF3-BAC0-20FC-E1E8-4C4CA990D423}"/>
              </a:ext>
            </a:extLst>
          </p:cNvPr>
          <p:cNvSpPr/>
          <p:nvPr/>
        </p:nvSpPr>
        <p:spPr>
          <a:xfrm>
            <a:off x="2509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9C8953A2-0754-0520-1D68-1632467781D3}"/>
              </a:ext>
            </a:extLst>
          </p:cNvPr>
          <p:cNvSpPr/>
          <p:nvPr/>
        </p:nvSpPr>
        <p:spPr>
          <a:xfrm>
            <a:off x="2797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7" name="Connector: Elbow 57">
            <a:extLst>
              <a:ext uri="{FF2B5EF4-FFF2-40B4-BE49-F238E27FC236}">
                <a16:creationId xmlns:a16="http://schemas.microsoft.com/office/drawing/2014/main" id="{D7313ECB-E76F-8916-4ED3-3F66204A9816}"/>
              </a:ext>
            </a:extLst>
          </p:cNvPr>
          <p:cNvCxnSpPr>
            <a:cxnSpLocks/>
            <a:stCxn id="171" idx="2"/>
            <a:endCxn id="478" idx="2"/>
          </p:cNvCxnSpPr>
          <p:nvPr/>
        </p:nvCxnSpPr>
        <p:spPr>
          <a:xfrm rot="16200000" flipH="1">
            <a:off x="3296703" y="5453703"/>
            <a:ext cx="175792" cy="1102801"/>
          </a:xfrm>
          <a:prstGeom prst="bentConnector3">
            <a:avLst>
              <a:gd name="adj1" fmla="val 1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Graphic 8">
            <a:extLst>
              <a:ext uri="{FF2B5EF4-FFF2-40B4-BE49-F238E27FC236}">
                <a16:creationId xmlns:a16="http://schemas.microsoft.com/office/drawing/2014/main" id="{D2151CFB-FCCF-22F8-75F5-5D96A05102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4000" y="5661000"/>
            <a:ext cx="648000" cy="328208"/>
          </a:xfrm>
          <a:prstGeom prst="rect">
            <a:avLst/>
          </a:prstGeom>
        </p:spPr>
      </p:pic>
      <p:cxnSp>
        <p:nvCxnSpPr>
          <p:cNvPr id="260" name="Connector: Elbow 99">
            <a:extLst>
              <a:ext uri="{FF2B5EF4-FFF2-40B4-BE49-F238E27FC236}">
                <a16:creationId xmlns:a16="http://schemas.microsoft.com/office/drawing/2014/main" id="{397D9DDC-C035-544F-D4F4-C6F06BDAB135}"/>
              </a:ext>
            </a:extLst>
          </p:cNvPr>
          <p:cNvCxnSpPr>
            <a:cxnSpLocks/>
            <a:endCxn id="256" idx="2"/>
          </p:cNvCxnSpPr>
          <p:nvPr/>
        </p:nvCxnSpPr>
        <p:spPr>
          <a:xfrm rot="5400000" flipH="1" flipV="1">
            <a:off x="8706000" y="5355000"/>
            <a:ext cx="72000" cy="1116000"/>
          </a:xfrm>
          <a:prstGeom prst="bentConnector3">
            <a:avLst>
              <a:gd name="adj1" fmla="val -38192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6" name="Grafik 189">
            <a:extLst>
              <a:ext uri="{FF2B5EF4-FFF2-40B4-BE49-F238E27FC236}">
                <a16:creationId xmlns:a16="http://schemas.microsoft.com/office/drawing/2014/main" id="{B828B069-88A6-FE2C-0F73-B0FEA8E18D35}"/>
              </a:ext>
            </a:extLst>
          </p:cNvPr>
          <p:cNvGrpSpPr/>
          <p:nvPr/>
        </p:nvGrpSpPr>
        <p:grpSpPr>
          <a:xfrm>
            <a:off x="9624000" y="6165000"/>
            <a:ext cx="874619" cy="70648"/>
            <a:chOff x="9555957" y="6168957"/>
            <a:chExt cx="874619" cy="70648"/>
          </a:xfrm>
        </p:grpSpPr>
        <p:grpSp>
          <p:nvGrpSpPr>
            <p:cNvPr id="497" name="Grafik 189">
              <a:extLst>
                <a:ext uri="{FF2B5EF4-FFF2-40B4-BE49-F238E27FC236}">
                  <a16:creationId xmlns:a16="http://schemas.microsoft.com/office/drawing/2014/main" id="{D411EA21-82F2-E761-50A2-323A205CA771}"/>
                </a:ext>
              </a:extLst>
            </p:cNvPr>
            <p:cNvGrpSpPr/>
            <p:nvPr/>
          </p:nvGrpSpPr>
          <p:grpSpPr>
            <a:xfrm>
              <a:off x="9629402" y="6170667"/>
              <a:ext cx="73301" cy="66807"/>
              <a:chOff x="9629402" y="6170667"/>
              <a:chExt cx="73301" cy="66807"/>
            </a:xfrm>
          </p:grpSpPr>
          <p:grpSp>
            <p:nvGrpSpPr>
              <p:cNvPr id="498" name="Grafik 189">
                <a:extLst>
                  <a:ext uri="{FF2B5EF4-FFF2-40B4-BE49-F238E27FC236}">
                    <a16:creationId xmlns:a16="http://schemas.microsoft.com/office/drawing/2014/main" id="{CA059790-0CC3-6086-711C-1B54956EAF35}"/>
                  </a:ext>
                </a:extLst>
              </p:cNvPr>
              <p:cNvGrpSpPr/>
              <p:nvPr/>
            </p:nvGrpSpPr>
            <p:grpSpPr>
              <a:xfrm>
                <a:off x="9629402" y="6170667"/>
                <a:ext cx="73301" cy="66807"/>
                <a:chOff x="9629402" y="6170667"/>
                <a:chExt cx="73301" cy="66807"/>
              </a:xfrm>
            </p:grpSpPr>
            <p:sp>
              <p:nvSpPr>
                <p:cNvPr id="499" name="Freihandform: Form 498">
                  <a:extLst>
                    <a:ext uri="{FF2B5EF4-FFF2-40B4-BE49-F238E27FC236}">
                      <a16:creationId xmlns:a16="http://schemas.microsoft.com/office/drawing/2014/main" id="{079428F7-5EA8-4156-2D63-17094E4F4D17}"/>
                    </a:ext>
                  </a:extLst>
                </p:cNvPr>
                <p:cNvSpPr/>
                <p:nvPr/>
              </p:nvSpPr>
              <p:spPr>
                <a:xfrm rot="10800000">
                  <a:off x="9629402" y="6197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0" name="Freihandform: Form 499">
                  <a:extLst>
                    <a:ext uri="{FF2B5EF4-FFF2-40B4-BE49-F238E27FC236}">
                      <a16:creationId xmlns:a16="http://schemas.microsoft.com/office/drawing/2014/main" id="{97EAF072-F4F9-0ED0-709C-DDE544A95370}"/>
                    </a:ext>
                  </a:extLst>
                </p:cNvPr>
                <p:cNvSpPr/>
                <p:nvPr/>
              </p:nvSpPr>
              <p:spPr>
                <a:xfrm rot="10800000">
                  <a:off x="9632654" y="6170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1" name="Freihandform: Form 500">
                <a:extLst>
                  <a:ext uri="{FF2B5EF4-FFF2-40B4-BE49-F238E27FC236}">
                    <a16:creationId xmlns:a16="http://schemas.microsoft.com/office/drawing/2014/main" id="{B8D81389-D2C1-1132-162E-19D9EA76E0E8}"/>
                  </a:ext>
                </a:extLst>
              </p:cNvPr>
              <p:cNvSpPr/>
              <p:nvPr/>
            </p:nvSpPr>
            <p:spPr>
              <a:xfrm rot="10800000">
                <a:off x="9634540" y="6200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" name="Grafik 189">
              <a:extLst>
                <a:ext uri="{FF2B5EF4-FFF2-40B4-BE49-F238E27FC236}">
                  <a16:creationId xmlns:a16="http://schemas.microsoft.com/office/drawing/2014/main" id="{65F50498-2A76-3E6C-2920-CF1B6B738E87}"/>
                </a:ext>
              </a:extLst>
            </p:cNvPr>
            <p:cNvGrpSpPr/>
            <p:nvPr/>
          </p:nvGrpSpPr>
          <p:grpSpPr>
            <a:xfrm>
              <a:off x="9555957" y="6168957"/>
              <a:ext cx="76380" cy="67355"/>
              <a:chOff x="9555957" y="6168957"/>
              <a:chExt cx="76380" cy="67355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42719202-EFB4-18C5-76B0-C2359E4BBEBB}"/>
                  </a:ext>
                </a:extLst>
              </p:cNvPr>
              <p:cNvSpPr/>
              <p:nvPr/>
            </p:nvSpPr>
            <p:spPr>
              <a:xfrm>
                <a:off x="9555957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51A2BD26-015F-B362-3BC4-CB6ED8B9200E}"/>
                  </a:ext>
                </a:extLst>
              </p:cNvPr>
              <p:cNvSpPr/>
              <p:nvPr/>
            </p:nvSpPr>
            <p:spPr>
              <a:xfrm>
                <a:off x="9559622" y="6204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C9ACC4D0-F61D-BA1B-01FE-32DB6897844F}"/>
                </a:ext>
              </a:extLst>
            </p:cNvPr>
            <p:cNvSpPr/>
            <p:nvPr/>
          </p:nvSpPr>
          <p:spPr>
            <a:xfrm>
              <a:off x="9561264" y="6195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06" name="Grafik 189">
              <a:extLst>
                <a:ext uri="{FF2B5EF4-FFF2-40B4-BE49-F238E27FC236}">
                  <a16:creationId xmlns:a16="http://schemas.microsoft.com/office/drawing/2014/main" id="{5E6B8071-7B69-237A-D204-098CC36554D4}"/>
                </a:ext>
              </a:extLst>
            </p:cNvPr>
            <p:cNvGrpSpPr/>
            <p:nvPr/>
          </p:nvGrpSpPr>
          <p:grpSpPr>
            <a:xfrm>
              <a:off x="10354196" y="6172249"/>
              <a:ext cx="76380" cy="67355"/>
              <a:chOff x="10354196" y="6172249"/>
              <a:chExt cx="76380" cy="67355"/>
            </a:xfrm>
          </p:grpSpPr>
          <p:grpSp>
            <p:nvGrpSpPr>
              <p:cNvPr id="507" name="Grafik 189">
                <a:extLst>
                  <a:ext uri="{FF2B5EF4-FFF2-40B4-BE49-F238E27FC236}">
                    <a16:creationId xmlns:a16="http://schemas.microsoft.com/office/drawing/2014/main" id="{0128DB26-2E35-78E7-770F-312189862D91}"/>
                  </a:ext>
                </a:extLst>
              </p:cNvPr>
              <p:cNvGrpSpPr/>
              <p:nvPr/>
            </p:nvGrpSpPr>
            <p:grpSpPr>
              <a:xfrm>
                <a:off x="10354196" y="6172249"/>
                <a:ext cx="76380" cy="67355"/>
                <a:chOff x="10354196" y="6172249"/>
                <a:chExt cx="76380" cy="67355"/>
              </a:xfrm>
            </p:grpSpPr>
            <p:sp>
              <p:nvSpPr>
                <p:cNvPr id="508" name="Freihandform: Form 507">
                  <a:extLst>
                    <a:ext uri="{FF2B5EF4-FFF2-40B4-BE49-F238E27FC236}">
                      <a16:creationId xmlns:a16="http://schemas.microsoft.com/office/drawing/2014/main" id="{3D54571E-27C7-270B-026B-8525D8BA22E0}"/>
                    </a:ext>
                  </a:extLst>
                </p:cNvPr>
                <p:cNvSpPr/>
                <p:nvPr/>
              </p:nvSpPr>
              <p:spPr>
                <a:xfrm rot="10800000">
                  <a:off x="10357717" y="6198491"/>
                  <a:ext cx="72859" cy="41113"/>
                </a:xfrm>
                <a:custGeom>
                  <a:avLst/>
                  <a:gdLst>
                    <a:gd name="csX0" fmla="*/ 284 w 72859"/>
                    <a:gd name="csY0" fmla="*/ 41125 h 41113"/>
                    <a:gd name="csX1" fmla="*/ 73144 w 72859"/>
                    <a:gd name="csY1" fmla="*/ 31157 h 411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859" h="41113">
                      <a:moveTo>
                        <a:pt x="284" y="41125"/>
                      </a:moveTo>
                      <a:cubicBezTo>
                        <a:pt x="19048" y="-12823"/>
                        <a:pt x="53208" y="-11064"/>
                        <a:pt x="73144" y="31157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9" name="Freihandform: Form 508">
                  <a:extLst>
                    <a:ext uri="{FF2B5EF4-FFF2-40B4-BE49-F238E27FC236}">
                      <a16:creationId xmlns:a16="http://schemas.microsoft.com/office/drawing/2014/main" id="{27AFB793-F9D8-AFAD-42FB-B3A3F85298B9}"/>
                    </a:ext>
                  </a:extLst>
                </p:cNvPr>
                <p:cNvSpPr/>
                <p:nvPr/>
              </p:nvSpPr>
              <p:spPr>
                <a:xfrm rot="10800000">
                  <a:off x="10354196" y="6172249"/>
                  <a:ext cx="72715" cy="32105"/>
                </a:xfrm>
                <a:custGeom>
                  <a:avLst/>
                  <a:gdLst>
                    <a:gd name="csX0" fmla="*/ 282 w 72715"/>
                    <a:gd name="csY0" fmla="*/ 1749 h 32105"/>
                    <a:gd name="csX1" fmla="*/ 72997 w 72715"/>
                    <a:gd name="csY1" fmla="*/ -10 h 3210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715" h="32105">
                      <a:moveTo>
                        <a:pt x="282" y="1749"/>
                      </a:moveTo>
                      <a:cubicBezTo>
                        <a:pt x="15527" y="41625"/>
                        <a:pt x="48367" y="43384"/>
                        <a:pt x="72997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CAA09DE9-3039-2FCB-65B0-F866CE46948E}"/>
                  </a:ext>
                </a:extLst>
              </p:cNvPr>
              <p:cNvSpPr/>
              <p:nvPr/>
            </p:nvSpPr>
            <p:spPr>
              <a:xfrm rot="10800000">
                <a:off x="10419288" y="6201423"/>
                <a:ext cx="5980" cy="11435"/>
              </a:xfrm>
              <a:custGeom>
                <a:avLst/>
                <a:gdLst>
                  <a:gd name="csX0" fmla="*/ 6285 w 5980"/>
                  <a:gd name="csY0" fmla="*/ 8065 h 11435"/>
                  <a:gd name="csX1" fmla="*/ 5404 w 5980"/>
                  <a:gd name="csY1" fmla="*/ 3 h 11435"/>
                  <a:gd name="csX2" fmla="*/ 419 w 5980"/>
                  <a:gd name="csY2" fmla="*/ 11439 h 11435"/>
                  <a:gd name="csX3" fmla="*/ 6282 w 5980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980" h="11435">
                    <a:moveTo>
                      <a:pt x="6285" y="8065"/>
                    </a:moveTo>
                    <a:cubicBezTo>
                      <a:pt x="5014" y="4156"/>
                      <a:pt x="4721" y="1469"/>
                      <a:pt x="5404" y="3"/>
                    </a:cubicBezTo>
                    <a:cubicBezTo>
                      <a:pt x="1495" y="5476"/>
                      <a:pt x="-167" y="9288"/>
                      <a:pt x="419" y="11439"/>
                    </a:cubicBezTo>
                    <a:cubicBezTo>
                      <a:pt x="2862" y="10364"/>
                      <a:pt x="4817" y="9241"/>
                      <a:pt x="6282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1" name="Grafik 189">
              <a:extLst>
                <a:ext uri="{FF2B5EF4-FFF2-40B4-BE49-F238E27FC236}">
                  <a16:creationId xmlns:a16="http://schemas.microsoft.com/office/drawing/2014/main" id="{76EE51FB-772F-160B-2DE4-8DD58404DDE9}"/>
                </a:ext>
              </a:extLst>
            </p:cNvPr>
            <p:cNvGrpSpPr/>
            <p:nvPr/>
          </p:nvGrpSpPr>
          <p:grpSpPr>
            <a:xfrm>
              <a:off x="9773658" y="6170667"/>
              <a:ext cx="73301" cy="66809"/>
              <a:chOff x="9773658" y="6170667"/>
              <a:chExt cx="73301" cy="66809"/>
            </a:xfrm>
          </p:grpSpPr>
          <p:grpSp>
            <p:nvGrpSpPr>
              <p:cNvPr id="512" name="Grafik 189">
                <a:extLst>
                  <a:ext uri="{FF2B5EF4-FFF2-40B4-BE49-F238E27FC236}">
                    <a16:creationId xmlns:a16="http://schemas.microsoft.com/office/drawing/2014/main" id="{E7C0C808-CBEC-232B-4463-8C7BC5F9DC9B}"/>
                  </a:ext>
                </a:extLst>
              </p:cNvPr>
              <p:cNvGrpSpPr/>
              <p:nvPr/>
            </p:nvGrpSpPr>
            <p:grpSpPr>
              <a:xfrm>
                <a:off x="9773658" y="6170667"/>
                <a:ext cx="73301" cy="66809"/>
                <a:chOff x="9773658" y="6170667"/>
                <a:chExt cx="73301" cy="66809"/>
              </a:xfrm>
            </p:grpSpPr>
            <p:sp>
              <p:nvSpPr>
                <p:cNvPr id="513" name="Freihandform: Form 512">
                  <a:extLst>
                    <a:ext uri="{FF2B5EF4-FFF2-40B4-BE49-F238E27FC236}">
                      <a16:creationId xmlns:a16="http://schemas.microsoft.com/office/drawing/2014/main" id="{B83DF579-F4F8-0B82-7E39-7E00B9C4E678}"/>
                    </a:ext>
                  </a:extLst>
                </p:cNvPr>
                <p:cNvSpPr/>
                <p:nvPr/>
              </p:nvSpPr>
              <p:spPr>
                <a:xfrm rot="10800000">
                  <a:off x="9773658" y="6197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4" name="Freihandform: Form 513">
                  <a:extLst>
                    <a:ext uri="{FF2B5EF4-FFF2-40B4-BE49-F238E27FC236}">
                      <a16:creationId xmlns:a16="http://schemas.microsoft.com/office/drawing/2014/main" id="{9C274F11-1F78-D442-98ED-6E9A6E0BC8A5}"/>
                    </a:ext>
                  </a:extLst>
                </p:cNvPr>
                <p:cNvSpPr/>
                <p:nvPr/>
              </p:nvSpPr>
              <p:spPr>
                <a:xfrm rot="10800000">
                  <a:off x="9776910" y="6170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2FA9C9D5-FF6B-90C7-90A8-A75ED46A4BE6}"/>
                  </a:ext>
                </a:extLst>
              </p:cNvPr>
              <p:cNvSpPr/>
              <p:nvPr/>
            </p:nvSpPr>
            <p:spPr>
              <a:xfrm rot="10800000">
                <a:off x="9778795" y="6200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6" name="Grafik 189">
              <a:extLst>
                <a:ext uri="{FF2B5EF4-FFF2-40B4-BE49-F238E27FC236}">
                  <a16:creationId xmlns:a16="http://schemas.microsoft.com/office/drawing/2014/main" id="{597F179A-24E5-BD89-A382-971CDCA95D47}"/>
                </a:ext>
              </a:extLst>
            </p:cNvPr>
            <p:cNvGrpSpPr/>
            <p:nvPr/>
          </p:nvGrpSpPr>
          <p:grpSpPr>
            <a:xfrm>
              <a:off x="9700211" y="6168957"/>
              <a:ext cx="76380" cy="67355"/>
              <a:chOff x="9700211" y="6168957"/>
              <a:chExt cx="76380" cy="67355"/>
            </a:xfrm>
          </p:grpSpPr>
          <p:sp>
            <p:nvSpPr>
              <p:cNvPr id="517" name="Freihandform: Form 516">
                <a:extLst>
                  <a:ext uri="{FF2B5EF4-FFF2-40B4-BE49-F238E27FC236}">
                    <a16:creationId xmlns:a16="http://schemas.microsoft.com/office/drawing/2014/main" id="{75CD9E49-3272-1146-DC1B-3B2413D590A2}"/>
                  </a:ext>
                </a:extLst>
              </p:cNvPr>
              <p:cNvSpPr/>
              <p:nvPr/>
            </p:nvSpPr>
            <p:spPr>
              <a:xfrm>
                <a:off x="9700211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76797202-4FB3-D735-3F6A-5A400241C584}"/>
                  </a:ext>
                </a:extLst>
              </p:cNvPr>
              <p:cNvSpPr/>
              <p:nvPr/>
            </p:nvSpPr>
            <p:spPr>
              <a:xfrm>
                <a:off x="9703877" y="6204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5C2AB2B0-A8C3-1582-E6E0-28F69CB147DD}"/>
                </a:ext>
              </a:extLst>
            </p:cNvPr>
            <p:cNvSpPr/>
            <p:nvPr/>
          </p:nvSpPr>
          <p:spPr>
            <a:xfrm>
              <a:off x="9705519" y="6195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0" name="Grafik 189">
              <a:extLst>
                <a:ext uri="{FF2B5EF4-FFF2-40B4-BE49-F238E27FC236}">
                  <a16:creationId xmlns:a16="http://schemas.microsoft.com/office/drawing/2014/main" id="{7BBC51FD-8658-CAE9-CB98-ED6826DF9C54}"/>
                </a:ext>
              </a:extLst>
            </p:cNvPr>
            <p:cNvGrpSpPr/>
            <p:nvPr/>
          </p:nvGrpSpPr>
          <p:grpSpPr>
            <a:xfrm>
              <a:off x="9918499" y="6170667"/>
              <a:ext cx="73301" cy="66809"/>
              <a:chOff x="9918499" y="6170667"/>
              <a:chExt cx="73301" cy="66809"/>
            </a:xfrm>
          </p:grpSpPr>
          <p:grpSp>
            <p:nvGrpSpPr>
              <p:cNvPr id="521" name="Grafik 189">
                <a:extLst>
                  <a:ext uri="{FF2B5EF4-FFF2-40B4-BE49-F238E27FC236}">
                    <a16:creationId xmlns:a16="http://schemas.microsoft.com/office/drawing/2014/main" id="{15A50DB8-2532-A4C9-46A4-31879F8226D3}"/>
                  </a:ext>
                </a:extLst>
              </p:cNvPr>
              <p:cNvGrpSpPr/>
              <p:nvPr/>
            </p:nvGrpSpPr>
            <p:grpSpPr>
              <a:xfrm>
                <a:off x="9918499" y="6170667"/>
                <a:ext cx="73301" cy="66809"/>
                <a:chOff x="9918499" y="6170667"/>
                <a:chExt cx="73301" cy="66809"/>
              </a:xfrm>
            </p:grpSpPr>
            <p:sp>
              <p:nvSpPr>
                <p:cNvPr id="522" name="Freihandform: Form 521">
                  <a:extLst>
                    <a:ext uri="{FF2B5EF4-FFF2-40B4-BE49-F238E27FC236}">
                      <a16:creationId xmlns:a16="http://schemas.microsoft.com/office/drawing/2014/main" id="{B47A9DAA-E86B-3121-7E39-BBA204FEDCF8}"/>
                    </a:ext>
                  </a:extLst>
                </p:cNvPr>
                <p:cNvSpPr/>
                <p:nvPr/>
              </p:nvSpPr>
              <p:spPr>
                <a:xfrm rot="10800000">
                  <a:off x="9918499" y="6197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" name="Freihandform: Form 522">
                  <a:extLst>
                    <a:ext uri="{FF2B5EF4-FFF2-40B4-BE49-F238E27FC236}">
                      <a16:creationId xmlns:a16="http://schemas.microsoft.com/office/drawing/2014/main" id="{0B964675-AC3B-3A76-D262-9BD306F75297}"/>
                    </a:ext>
                  </a:extLst>
                </p:cNvPr>
                <p:cNvSpPr/>
                <p:nvPr/>
              </p:nvSpPr>
              <p:spPr>
                <a:xfrm rot="10800000">
                  <a:off x="9921751" y="6170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7D7986D9-B46D-6E7C-90C5-B3BB663F9464}"/>
                  </a:ext>
                </a:extLst>
              </p:cNvPr>
              <p:cNvSpPr/>
              <p:nvPr/>
            </p:nvSpPr>
            <p:spPr>
              <a:xfrm rot="10800000">
                <a:off x="9923637" y="6200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25" name="Grafik 189">
              <a:extLst>
                <a:ext uri="{FF2B5EF4-FFF2-40B4-BE49-F238E27FC236}">
                  <a16:creationId xmlns:a16="http://schemas.microsoft.com/office/drawing/2014/main" id="{2DFF3E4D-80A5-1250-D306-87CF8DB686C1}"/>
                </a:ext>
              </a:extLst>
            </p:cNvPr>
            <p:cNvGrpSpPr/>
            <p:nvPr/>
          </p:nvGrpSpPr>
          <p:grpSpPr>
            <a:xfrm>
              <a:off x="9845053" y="6168957"/>
              <a:ext cx="76380" cy="67355"/>
              <a:chOff x="9845053" y="6168957"/>
              <a:chExt cx="76380" cy="67355"/>
            </a:xfrm>
          </p:grpSpPr>
          <p:sp>
            <p:nvSpPr>
              <p:cNvPr id="526" name="Freihandform: Form 525">
                <a:extLst>
                  <a:ext uri="{FF2B5EF4-FFF2-40B4-BE49-F238E27FC236}">
                    <a16:creationId xmlns:a16="http://schemas.microsoft.com/office/drawing/2014/main" id="{53B56CC9-4096-7F37-5555-ECF053CAA8C5}"/>
                  </a:ext>
                </a:extLst>
              </p:cNvPr>
              <p:cNvSpPr/>
              <p:nvPr/>
            </p:nvSpPr>
            <p:spPr>
              <a:xfrm>
                <a:off x="9845053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6A7E424E-5C8C-16F5-D4DA-B762E790D812}"/>
                  </a:ext>
                </a:extLst>
              </p:cNvPr>
              <p:cNvSpPr/>
              <p:nvPr/>
            </p:nvSpPr>
            <p:spPr>
              <a:xfrm>
                <a:off x="9848718" y="6204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891C7872-A416-C1CA-B1B1-9E17AA2A6380}"/>
                </a:ext>
              </a:extLst>
            </p:cNvPr>
            <p:cNvSpPr/>
            <p:nvPr/>
          </p:nvSpPr>
          <p:spPr>
            <a:xfrm>
              <a:off x="9850360" y="6195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9" name="Grafik 189">
              <a:extLst>
                <a:ext uri="{FF2B5EF4-FFF2-40B4-BE49-F238E27FC236}">
                  <a16:creationId xmlns:a16="http://schemas.microsoft.com/office/drawing/2014/main" id="{5802A8DB-805F-8DA5-19F2-6CFD352ABEB6}"/>
                </a:ext>
              </a:extLst>
            </p:cNvPr>
            <p:cNvGrpSpPr/>
            <p:nvPr/>
          </p:nvGrpSpPr>
          <p:grpSpPr>
            <a:xfrm>
              <a:off x="10063341" y="6170667"/>
              <a:ext cx="73301" cy="66809"/>
              <a:chOff x="10063341" y="6170667"/>
              <a:chExt cx="73301" cy="66809"/>
            </a:xfrm>
          </p:grpSpPr>
          <p:grpSp>
            <p:nvGrpSpPr>
              <p:cNvPr id="530" name="Grafik 189">
                <a:extLst>
                  <a:ext uri="{FF2B5EF4-FFF2-40B4-BE49-F238E27FC236}">
                    <a16:creationId xmlns:a16="http://schemas.microsoft.com/office/drawing/2014/main" id="{70F05272-5A47-ADF0-6CC4-CB7C09FA669F}"/>
                  </a:ext>
                </a:extLst>
              </p:cNvPr>
              <p:cNvGrpSpPr/>
              <p:nvPr/>
            </p:nvGrpSpPr>
            <p:grpSpPr>
              <a:xfrm>
                <a:off x="10063341" y="6170667"/>
                <a:ext cx="73301" cy="66809"/>
                <a:chOff x="10063341" y="6170667"/>
                <a:chExt cx="73301" cy="66809"/>
              </a:xfrm>
            </p:grpSpPr>
            <p:sp>
              <p:nvSpPr>
                <p:cNvPr id="531" name="Freihandform: Form 530">
                  <a:extLst>
                    <a:ext uri="{FF2B5EF4-FFF2-40B4-BE49-F238E27FC236}">
                      <a16:creationId xmlns:a16="http://schemas.microsoft.com/office/drawing/2014/main" id="{8F48C2A9-4EAA-1C59-9580-2F0F5167019B}"/>
                    </a:ext>
                  </a:extLst>
                </p:cNvPr>
                <p:cNvSpPr/>
                <p:nvPr/>
              </p:nvSpPr>
              <p:spPr>
                <a:xfrm rot="10800000">
                  <a:off x="10063341" y="6197105"/>
                  <a:ext cx="70369" cy="40372"/>
                </a:xfrm>
                <a:custGeom>
                  <a:avLst/>
                  <a:gdLst>
                    <a:gd name="csX0" fmla="*/ 70549 w 70369"/>
                    <a:gd name="csY0" fmla="*/ 40383 h 40372"/>
                    <a:gd name="csX1" fmla="*/ 179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549" y="40383"/>
                      </a:moveTo>
                      <a:cubicBezTo>
                        <a:pt x="52394" y="-13568"/>
                        <a:pt x="12493" y="-10701"/>
                        <a:pt x="179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2" name="Freihandform: Form 531">
                  <a:extLst>
                    <a:ext uri="{FF2B5EF4-FFF2-40B4-BE49-F238E27FC236}">
                      <a16:creationId xmlns:a16="http://schemas.microsoft.com/office/drawing/2014/main" id="{8314D080-E368-2430-AF4E-E0B5B1DE066E}"/>
                    </a:ext>
                  </a:extLst>
                </p:cNvPr>
                <p:cNvSpPr/>
                <p:nvPr/>
              </p:nvSpPr>
              <p:spPr>
                <a:xfrm rot="10800000">
                  <a:off x="10066593" y="6170667"/>
                  <a:ext cx="70049" cy="32301"/>
                </a:xfrm>
                <a:custGeom>
                  <a:avLst/>
                  <a:gdLst>
                    <a:gd name="csX0" fmla="*/ 70231 w 70049"/>
                    <a:gd name="csY0" fmla="*/ 1749 h 32301"/>
                    <a:gd name="csX1" fmla="*/ 181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31" y="1749"/>
                      </a:moveTo>
                      <a:cubicBezTo>
                        <a:pt x="55481" y="41624"/>
                        <a:pt x="17772" y="43905"/>
                        <a:pt x="181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50823783-D68E-6F66-E285-719CC9E5762B}"/>
                  </a:ext>
                </a:extLst>
              </p:cNvPr>
              <p:cNvSpPr/>
              <p:nvPr/>
            </p:nvSpPr>
            <p:spPr>
              <a:xfrm rot="10800000">
                <a:off x="10068478" y="6200037"/>
                <a:ext cx="5785" cy="11435"/>
              </a:xfrm>
              <a:custGeom>
                <a:avLst/>
                <a:gdLst>
                  <a:gd name="csX0" fmla="*/ 163 w 5785"/>
                  <a:gd name="csY0" fmla="*/ 8065 h 11435"/>
                  <a:gd name="csX1" fmla="*/ 1013 w 5785"/>
                  <a:gd name="csY1" fmla="*/ 3 h 11435"/>
                  <a:gd name="csX2" fmla="*/ 5834 w 5785"/>
                  <a:gd name="csY2" fmla="*/ 11438 h 11435"/>
                  <a:gd name="csX3" fmla="*/ 160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63" y="8065"/>
                    </a:moveTo>
                    <a:cubicBezTo>
                      <a:pt x="1392" y="4156"/>
                      <a:pt x="1676" y="1468"/>
                      <a:pt x="1013" y="3"/>
                    </a:cubicBezTo>
                    <a:cubicBezTo>
                      <a:pt x="4795" y="5476"/>
                      <a:pt x="6402" y="9288"/>
                      <a:pt x="5834" y="11438"/>
                    </a:cubicBezTo>
                    <a:cubicBezTo>
                      <a:pt x="3470" y="10364"/>
                      <a:pt x="1578" y="9240"/>
                      <a:pt x="160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34" name="Grafik 189">
              <a:extLst>
                <a:ext uri="{FF2B5EF4-FFF2-40B4-BE49-F238E27FC236}">
                  <a16:creationId xmlns:a16="http://schemas.microsoft.com/office/drawing/2014/main" id="{59047551-4648-9711-B9B4-97297F849EFA}"/>
                </a:ext>
              </a:extLst>
            </p:cNvPr>
            <p:cNvGrpSpPr/>
            <p:nvPr/>
          </p:nvGrpSpPr>
          <p:grpSpPr>
            <a:xfrm>
              <a:off x="9989896" y="6168957"/>
              <a:ext cx="76380" cy="67355"/>
              <a:chOff x="9989896" y="6168957"/>
              <a:chExt cx="76380" cy="67355"/>
            </a:xfrm>
          </p:grpSpPr>
          <p:sp>
            <p:nvSpPr>
              <p:cNvPr id="535" name="Freihandform: Form 534">
                <a:extLst>
                  <a:ext uri="{FF2B5EF4-FFF2-40B4-BE49-F238E27FC236}">
                    <a16:creationId xmlns:a16="http://schemas.microsoft.com/office/drawing/2014/main" id="{2E397CCD-993B-898D-C4E4-B8C44B138DAB}"/>
                  </a:ext>
                </a:extLst>
              </p:cNvPr>
              <p:cNvSpPr/>
              <p:nvPr/>
            </p:nvSpPr>
            <p:spPr>
              <a:xfrm>
                <a:off x="9989896" y="6168957"/>
                <a:ext cx="72859" cy="41113"/>
              </a:xfrm>
              <a:custGeom>
                <a:avLst/>
                <a:gdLst>
                  <a:gd name="csX0" fmla="*/ 53 w 72859"/>
                  <a:gd name="csY0" fmla="*/ 41115 h 41113"/>
                  <a:gd name="csX1" fmla="*/ 72912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53" y="41115"/>
                    </a:moveTo>
                    <a:cubicBezTo>
                      <a:pt x="18816" y="-12833"/>
                      <a:pt x="52976" y="-11074"/>
                      <a:pt x="72912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57152D64-E534-6CC2-53B6-A9476434D77C}"/>
                  </a:ext>
                </a:extLst>
              </p:cNvPr>
              <p:cNvSpPr/>
              <p:nvPr/>
            </p:nvSpPr>
            <p:spPr>
              <a:xfrm>
                <a:off x="9993562" y="6204207"/>
                <a:ext cx="72715" cy="32105"/>
              </a:xfrm>
              <a:custGeom>
                <a:avLst/>
                <a:gdLst>
                  <a:gd name="csX0" fmla="*/ 155 w 72715"/>
                  <a:gd name="csY0" fmla="*/ 1760 h 32105"/>
                  <a:gd name="csX1" fmla="*/ 72870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55" y="1760"/>
                    </a:moveTo>
                    <a:cubicBezTo>
                      <a:pt x="15400" y="41636"/>
                      <a:pt x="48239" y="43395"/>
                      <a:pt x="72870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9CC6F43D-B2C5-C218-C436-FFB887D97AD0}"/>
                </a:ext>
              </a:extLst>
            </p:cNvPr>
            <p:cNvSpPr/>
            <p:nvPr/>
          </p:nvSpPr>
          <p:spPr>
            <a:xfrm>
              <a:off x="9995204" y="6195703"/>
              <a:ext cx="5980" cy="11435"/>
            </a:xfrm>
            <a:custGeom>
              <a:avLst/>
              <a:gdLst>
                <a:gd name="csX0" fmla="*/ 6135 w 5980"/>
                <a:gd name="csY0" fmla="*/ 8063 h 11435"/>
                <a:gd name="csX1" fmla="*/ 5254 w 5980"/>
                <a:gd name="csY1" fmla="*/ 1 h 11435"/>
                <a:gd name="csX2" fmla="*/ 269 w 5980"/>
                <a:gd name="csY2" fmla="*/ 11437 h 11435"/>
                <a:gd name="csX3" fmla="*/ 6133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35" y="8063"/>
                  </a:moveTo>
                  <a:cubicBezTo>
                    <a:pt x="4865" y="4154"/>
                    <a:pt x="4571" y="1467"/>
                    <a:pt x="5254" y="1"/>
                  </a:cubicBezTo>
                  <a:cubicBezTo>
                    <a:pt x="1345" y="5474"/>
                    <a:pt x="-316" y="9286"/>
                    <a:pt x="269" y="11437"/>
                  </a:cubicBezTo>
                  <a:cubicBezTo>
                    <a:pt x="2713" y="10362"/>
                    <a:pt x="4667" y="9239"/>
                    <a:pt x="6133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38" name="Grafik 189">
              <a:extLst>
                <a:ext uri="{FF2B5EF4-FFF2-40B4-BE49-F238E27FC236}">
                  <a16:creationId xmlns:a16="http://schemas.microsoft.com/office/drawing/2014/main" id="{587F11A8-4BCC-746E-DCC7-C4C4E16A31FE}"/>
                </a:ext>
              </a:extLst>
            </p:cNvPr>
            <p:cNvGrpSpPr/>
            <p:nvPr/>
          </p:nvGrpSpPr>
          <p:grpSpPr>
            <a:xfrm>
              <a:off x="10207596" y="6170667"/>
              <a:ext cx="73301" cy="66809"/>
              <a:chOff x="10207596" y="6170667"/>
              <a:chExt cx="73301" cy="66809"/>
            </a:xfrm>
          </p:grpSpPr>
          <p:grpSp>
            <p:nvGrpSpPr>
              <p:cNvPr id="539" name="Grafik 189">
                <a:extLst>
                  <a:ext uri="{FF2B5EF4-FFF2-40B4-BE49-F238E27FC236}">
                    <a16:creationId xmlns:a16="http://schemas.microsoft.com/office/drawing/2014/main" id="{F8061AF8-D092-D5AF-4925-D26BCC740A07}"/>
                  </a:ext>
                </a:extLst>
              </p:cNvPr>
              <p:cNvGrpSpPr/>
              <p:nvPr/>
            </p:nvGrpSpPr>
            <p:grpSpPr>
              <a:xfrm>
                <a:off x="10207596" y="6170667"/>
                <a:ext cx="73301" cy="66809"/>
                <a:chOff x="10207596" y="6170667"/>
                <a:chExt cx="73301" cy="66809"/>
              </a:xfrm>
            </p:grpSpPr>
            <p:sp>
              <p:nvSpPr>
                <p:cNvPr id="540" name="Freihandform: Form 539">
                  <a:extLst>
                    <a:ext uri="{FF2B5EF4-FFF2-40B4-BE49-F238E27FC236}">
                      <a16:creationId xmlns:a16="http://schemas.microsoft.com/office/drawing/2014/main" id="{2C36B6B6-5531-9974-C210-609FF556354B}"/>
                    </a:ext>
                  </a:extLst>
                </p:cNvPr>
                <p:cNvSpPr/>
                <p:nvPr/>
              </p:nvSpPr>
              <p:spPr>
                <a:xfrm rot="10800000">
                  <a:off x="10207596" y="6197105"/>
                  <a:ext cx="70369" cy="40372"/>
                </a:xfrm>
                <a:custGeom>
                  <a:avLst/>
                  <a:gdLst>
                    <a:gd name="csX0" fmla="*/ 70600 w 70369"/>
                    <a:gd name="csY0" fmla="*/ 40383 h 40372"/>
                    <a:gd name="csX1" fmla="*/ 230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600" y="40383"/>
                      </a:moveTo>
                      <a:cubicBezTo>
                        <a:pt x="52445" y="-13568"/>
                        <a:pt x="12544" y="-10701"/>
                        <a:pt x="230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1" name="Freihandform: Form 540">
                  <a:extLst>
                    <a:ext uri="{FF2B5EF4-FFF2-40B4-BE49-F238E27FC236}">
                      <a16:creationId xmlns:a16="http://schemas.microsoft.com/office/drawing/2014/main" id="{89CF1753-8D7C-45F9-5DE3-5644A442F9B8}"/>
                    </a:ext>
                  </a:extLst>
                </p:cNvPr>
                <p:cNvSpPr/>
                <p:nvPr/>
              </p:nvSpPr>
              <p:spPr>
                <a:xfrm rot="10800000">
                  <a:off x="10210848" y="6170667"/>
                  <a:ext cx="70049" cy="32301"/>
                </a:xfrm>
                <a:custGeom>
                  <a:avLst/>
                  <a:gdLst>
                    <a:gd name="csX0" fmla="*/ 70282 w 70049"/>
                    <a:gd name="csY0" fmla="*/ 1749 h 32301"/>
                    <a:gd name="csX1" fmla="*/ 232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82" y="1749"/>
                      </a:moveTo>
                      <a:cubicBezTo>
                        <a:pt x="55532" y="41624"/>
                        <a:pt x="17823" y="43905"/>
                        <a:pt x="232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42" name="Freihandform: Form 541">
                <a:extLst>
                  <a:ext uri="{FF2B5EF4-FFF2-40B4-BE49-F238E27FC236}">
                    <a16:creationId xmlns:a16="http://schemas.microsoft.com/office/drawing/2014/main" id="{5774A5B8-6975-0C65-18A8-06230BD6A492}"/>
                  </a:ext>
                </a:extLst>
              </p:cNvPr>
              <p:cNvSpPr/>
              <p:nvPr/>
            </p:nvSpPr>
            <p:spPr>
              <a:xfrm rot="10800000">
                <a:off x="10212734" y="6200037"/>
                <a:ext cx="5785" cy="11435"/>
              </a:xfrm>
              <a:custGeom>
                <a:avLst/>
                <a:gdLst>
                  <a:gd name="csX0" fmla="*/ 214 w 5785"/>
                  <a:gd name="csY0" fmla="*/ 8065 h 11435"/>
                  <a:gd name="csX1" fmla="*/ 1064 w 5785"/>
                  <a:gd name="csY1" fmla="*/ 3 h 11435"/>
                  <a:gd name="csX2" fmla="*/ 5885 w 5785"/>
                  <a:gd name="csY2" fmla="*/ 11438 h 11435"/>
                  <a:gd name="csX3" fmla="*/ 211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214" y="8065"/>
                    </a:moveTo>
                    <a:cubicBezTo>
                      <a:pt x="1443" y="4156"/>
                      <a:pt x="1727" y="1468"/>
                      <a:pt x="1064" y="3"/>
                    </a:cubicBezTo>
                    <a:cubicBezTo>
                      <a:pt x="4846" y="5476"/>
                      <a:pt x="6453" y="9288"/>
                      <a:pt x="5885" y="11438"/>
                    </a:cubicBezTo>
                    <a:cubicBezTo>
                      <a:pt x="3521" y="10364"/>
                      <a:pt x="1629" y="9240"/>
                      <a:pt x="211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43" name="Grafik 189">
              <a:extLst>
                <a:ext uri="{FF2B5EF4-FFF2-40B4-BE49-F238E27FC236}">
                  <a16:creationId xmlns:a16="http://schemas.microsoft.com/office/drawing/2014/main" id="{C2450F2B-505D-C56C-47FF-62922336189C}"/>
                </a:ext>
              </a:extLst>
            </p:cNvPr>
            <p:cNvGrpSpPr/>
            <p:nvPr/>
          </p:nvGrpSpPr>
          <p:grpSpPr>
            <a:xfrm>
              <a:off x="10134151" y="6168957"/>
              <a:ext cx="76380" cy="67355"/>
              <a:chOff x="10134151" y="6168957"/>
              <a:chExt cx="76380" cy="67355"/>
            </a:xfrm>
          </p:grpSpPr>
          <p:sp>
            <p:nvSpPr>
              <p:cNvPr id="544" name="Freihandform: Form 543">
                <a:extLst>
                  <a:ext uri="{FF2B5EF4-FFF2-40B4-BE49-F238E27FC236}">
                    <a16:creationId xmlns:a16="http://schemas.microsoft.com/office/drawing/2014/main" id="{E9519AB2-3BE0-9912-C1B1-AB79B83B75F3}"/>
                  </a:ext>
                </a:extLst>
              </p:cNvPr>
              <p:cNvSpPr/>
              <p:nvPr/>
            </p:nvSpPr>
            <p:spPr>
              <a:xfrm>
                <a:off x="10134151" y="6168957"/>
                <a:ext cx="72859" cy="41113"/>
              </a:xfrm>
              <a:custGeom>
                <a:avLst/>
                <a:gdLst>
                  <a:gd name="csX0" fmla="*/ 103 w 72859"/>
                  <a:gd name="csY0" fmla="*/ 41115 h 41113"/>
                  <a:gd name="csX1" fmla="*/ 72963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03" y="41115"/>
                    </a:moveTo>
                    <a:cubicBezTo>
                      <a:pt x="18867" y="-12833"/>
                      <a:pt x="53027" y="-11074"/>
                      <a:pt x="72963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" name="Freihandform: Form 544">
                <a:extLst>
                  <a:ext uri="{FF2B5EF4-FFF2-40B4-BE49-F238E27FC236}">
                    <a16:creationId xmlns:a16="http://schemas.microsoft.com/office/drawing/2014/main" id="{781980C4-53CB-2BDC-5739-CCAC8BC4136D}"/>
                  </a:ext>
                </a:extLst>
              </p:cNvPr>
              <p:cNvSpPr/>
              <p:nvPr/>
            </p:nvSpPr>
            <p:spPr>
              <a:xfrm>
                <a:off x="10137817" y="6204207"/>
                <a:ext cx="72715" cy="32105"/>
              </a:xfrm>
              <a:custGeom>
                <a:avLst/>
                <a:gdLst>
                  <a:gd name="csX0" fmla="*/ 206 w 72715"/>
                  <a:gd name="csY0" fmla="*/ 1760 h 32105"/>
                  <a:gd name="csX1" fmla="*/ 72921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06" y="1760"/>
                    </a:moveTo>
                    <a:cubicBezTo>
                      <a:pt x="15451" y="41636"/>
                      <a:pt x="48290" y="43395"/>
                      <a:pt x="72921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D95D16E7-41AD-E35F-5502-CDEAEF222356}"/>
                </a:ext>
              </a:extLst>
            </p:cNvPr>
            <p:cNvSpPr/>
            <p:nvPr/>
          </p:nvSpPr>
          <p:spPr>
            <a:xfrm>
              <a:off x="10139458" y="6195703"/>
              <a:ext cx="5980" cy="11435"/>
            </a:xfrm>
            <a:custGeom>
              <a:avLst/>
              <a:gdLst>
                <a:gd name="csX0" fmla="*/ 6186 w 5980"/>
                <a:gd name="csY0" fmla="*/ 8063 h 11435"/>
                <a:gd name="csX1" fmla="*/ 5305 w 5980"/>
                <a:gd name="csY1" fmla="*/ 1 h 11435"/>
                <a:gd name="csX2" fmla="*/ 320 w 5980"/>
                <a:gd name="csY2" fmla="*/ 11437 h 11435"/>
                <a:gd name="csX3" fmla="*/ 618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86" y="8063"/>
                  </a:moveTo>
                  <a:cubicBezTo>
                    <a:pt x="4915" y="4154"/>
                    <a:pt x="4622" y="1467"/>
                    <a:pt x="5305" y="1"/>
                  </a:cubicBezTo>
                  <a:cubicBezTo>
                    <a:pt x="1396" y="5474"/>
                    <a:pt x="-266" y="9286"/>
                    <a:pt x="320" y="11437"/>
                  </a:cubicBezTo>
                  <a:cubicBezTo>
                    <a:pt x="2764" y="10362"/>
                    <a:pt x="4718" y="9239"/>
                    <a:pt x="618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47" name="Grafik 189">
              <a:extLst>
                <a:ext uri="{FF2B5EF4-FFF2-40B4-BE49-F238E27FC236}">
                  <a16:creationId xmlns:a16="http://schemas.microsoft.com/office/drawing/2014/main" id="{686D12BB-E924-00F5-0610-03DE48E84176}"/>
                </a:ext>
              </a:extLst>
            </p:cNvPr>
            <p:cNvGrpSpPr/>
            <p:nvPr/>
          </p:nvGrpSpPr>
          <p:grpSpPr>
            <a:xfrm>
              <a:off x="10278406" y="6168957"/>
              <a:ext cx="76380" cy="67355"/>
              <a:chOff x="10278406" y="6168957"/>
              <a:chExt cx="76380" cy="67355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22BD52D3-9E76-1970-7770-2DED48A15435}"/>
                  </a:ext>
                </a:extLst>
              </p:cNvPr>
              <p:cNvSpPr/>
              <p:nvPr/>
            </p:nvSpPr>
            <p:spPr>
              <a:xfrm>
                <a:off x="10278406" y="6168957"/>
                <a:ext cx="72859" cy="41113"/>
              </a:xfrm>
              <a:custGeom>
                <a:avLst/>
                <a:gdLst>
                  <a:gd name="csX0" fmla="*/ 154 w 72859"/>
                  <a:gd name="csY0" fmla="*/ 41115 h 41113"/>
                  <a:gd name="csX1" fmla="*/ 73014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54" y="41115"/>
                    </a:moveTo>
                    <a:cubicBezTo>
                      <a:pt x="18918" y="-12833"/>
                      <a:pt x="53078" y="-11074"/>
                      <a:pt x="73014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36FB9272-548F-0256-8611-B0E3A248205D}"/>
                  </a:ext>
                </a:extLst>
              </p:cNvPr>
              <p:cNvSpPr/>
              <p:nvPr/>
            </p:nvSpPr>
            <p:spPr>
              <a:xfrm>
                <a:off x="10282071" y="6204207"/>
                <a:ext cx="72715" cy="32105"/>
              </a:xfrm>
              <a:custGeom>
                <a:avLst/>
                <a:gdLst>
                  <a:gd name="csX0" fmla="*/ 256 w 72715"/>
                  <a:gd name="csY0" fmla="*/ 1760 h 32105"/>
                  <a:gd name="csX1" fmla="*/ 72972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56" y="1760"/>
                    </a:moveTo>
                    <a:cubicBezTo>
                      <a:pt x="15502" y="41636"/>
                      <a:pt x="48341" y="43395"/>
                      <a:pt x="72972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C8E14663-F55E-9BCF-23F6-7EB967B71F62}"/>
                </a:ext>
              </a:extLst>
            </p:cNvPr>
            <p:cNvSpPr/>
            <p:nvPr/>
          </p:nvSpPr>
          <p:spPr>
            <a:xfrm>
              <a:off x="10283713" y="6195703"/>
              <a:ext cx="5980" cy="11435"/>
            </a:xfrm>
            <a:custGeom>
              <a:avLst/>
              <a:gdLst>
                <a:gd name="csX0" fmla="*/ 6237 w 5980"/>
                <a:gd name="csY0" fmla="*/ 8063 h 11435"/>
                <a:gd name="csX1" fmla="*/ 5356 w 5980"/>
                <a:gd name="csY1" fmla="*/ 1 h 11435"/>
                <a:gd name="csX2" fmla="*/ 371 w 5980"/>
                <a:gd name="csY2" fmla="*/ 11437 h 11435"/>
                <a:gd name="csX3" fmla="*/ 623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237" y="8063"/>
                  </a:moveTo>
                  <a:cubicBezTo>
                    <a:pt x="4966" y="4154"/>
                    <a:pt x="4673" y="1467"/>
                    <a:pt x="5356" y="1"/>
                  </a:cubicBezTo>
                  <a:cubicBezTo>
                    <a:pt x="1447" y="5474"/>
                    <a:pt x="-215" y="9286"/>
                    <a:pt x="371" y="11437"/>
                  </a:cubicBezTo>
                  <a:cubicBezTo>
                    <a:pt x="2814" y="10362"/>
                    <a:pt x="4769" y="9239"/>
                    <a:pt x="623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51" name="Grafik 439">
            <a:extLst>
              <a:ext uri="{FF2B5EF4-FFF2-40B4-BE49-F238E27FC236}">
                <a16:creationId xmlns:a16="http://schemas.microsoft.com/office/drawing/2014/main" id="{E1FAF869-E03F-68B7-ED63-9A5FD35CCE4A}"/>
              </a:ext>
            </a:extLst>
          </p:cNvPr>
          <p:cNvGrpSpPr/>
          <p:nvPr/>
        </p:nvGrpSpPr>
        <p:grpSpPr>
          <a:xfrm rot="16200000" flipV="1">
            <a:off x="9442500" y="6059344"/>
            <a:ext cx="291002" cy="72000"/>
            <a:chOff x="9555957" y="6456957"/>
            <a:chExt cx="291002" cy="68519"/>
          </a:xfrm>
        </p:grpSpPr>
        <p:grpSp>
          <p:nvGrpSpPr>
            <p:cNvPr id="552" name="Grafik 439">
              <a:extLst>
                <a:ext uri="{FF2B5EF4-FFF2-40B4-BE49-F238E27FC236}">
                  <a16:creationId xmlns:a16="http://schemas.microsoft.com/office/drawing/2014/main" id="{37513315-556B-09F7-5837-1DB1AF47BD70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580" name="Grafik 439">
                <a:extLst>
                  <a:ext uri="{FF2B5EF4-FFF2-40B4-BE49-F238E27FC236}">
                    <a16:creationId xmlns:a16="http://schemas.microsoft.com/office/drawing/2014/main" id="{083117DE-E35D-4C0C-BBB3-07B61439CAA7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582" name="Freihandform: Form 581">
                  <a:extLst>
                    <a:ext uri="{FF2B5EF4-FFF2-40B4-BE49-F238E27FC236}">
                      <a16:creationId xmlns:a16="http://schemas.microsoft.com/office/drawing/2014/main" id="{C2F22ABA-147C-0EEB-C650-B8CA5BA3DD2F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3" name="Freihandform: Form 582">
                  <a:extLst>
                    <a:ext uri="{FF2B5EF4-FFF2-40B4-BE49-F238E27FC236}">
                      <a16:creationId xmlns:a16="http://schemas.microsoft.com/office/drawing/2014/main" id="{A65B8199-764C-66A0-ADF2-04A955EEDA17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81" name="Freihandform: Form 580">
                <a:extLst>
                  <a:ext uri="{FF2B5EF4-FFF2-40B4-BE49-F238E27FC236}">
                    <a16:creationId xmlns:a16="http://schemas.microsoft.com/office/drawing/2014/main" id="{5E3F7646-9953-38C8-31F1-3016611C3341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3" name="Grafik 439">
              <a:extLst>
                <a:ext uri="{FF2B5EF4-FFF2-40B4-BE49-F238E27FC236}">
                  <a16:creationId xmlns:a16="http://schemas.microsoft.com/office/drawing/2014/main" id="{14ABB57B-A395-811A-EF93-AE36B040CD28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4C07D064-98AD-CB42-CF2A-F4D10F5059B7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28B6ADFC-3923-771E-D8F3-FB6ACF15F1C9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584188DF-16F3-1860-2BE8-73B8BBB90E9D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55" name="Grafik 439">
              <a:extLst>
                <a:ext uri="{FF2B5EF4-FFF2-40B4-BE49-F238E27FC236}">
                  <a16:creationId xmlns:a16="http://schemas.microsoft.com/office/drawing/2014/main" id="{744ADF3A-019E-111B-7B79-BCE65A350637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574" name="Grafik 439">
                <a:extLst>
                  <a:ext uri="{FF2B5EF4-FFF2-40B4-BE49-F238E27FC236}">
                    <a16:creationId xmlns:a16="http://schemas.microsoft.com/office/drawing/2014/main" id="{64E8CCB1-75E9-3E38-A2C0-B3380B46D003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576" name="Freihandform: Form 575">
                  <a:extLst>
                    <a:ext uri="{FF2B5EF4-FFF2-40B4-BE49-F238E27FC236}">
                      <a16:creationId xmlns:a16="http://schemas.microsoft.com/office/drawing/2014/main" id="{04EBB7C5-8BEB-30AB-CF4A-319D55A423A9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77" name="Freihandform: Form 576">
                  <a:extLst>
                    <a:ext uri="{FF2B5EF4-FFF2-40B4-BE49-F238E27FC236}">
                      <a16:creationId xmlns:a16="http://schemas.microsoft.com/office/drawing/2014/main" id="{E2C3326D-5C08-CE50-E6F7-F1AD9DAA00A5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75" name="Freihandform: Form 574">
                <a:extLst>
                  <a:ext uri="{FF2B5EF4-FFF2-40B4-BE49-F238E27FC236}">
                    <a16:creationId xmlns:a16="http://schemas.microsoft.com/office/drawing/2014/main" id="{47370892-0497-69E5-7733-35BFD69F41FD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6" name="Grafik 439">
              <a:extLst>
                <a:ext uri="{FF2B5EF4-FFF2-40B4-BE49-F238E27FC236}">
                  <a16:creationId xmlns:a16="http://schemas.microsoft.com/office/drawing/2014/main" id="{F76A44D7-97EB-916C-7717-6366DC839B8F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572" name="Freihandform: Form 571">
                <a:extLst>
                  <a:ext uri="{FF2B5EF4-FFF2-40B4-BE49-F238E27FC236}">
                    <a16:creationId xmlns:a16="http://schemas.microsoft.com/office/drawing/2014/main" id="{65396654-0846-ABA0-F0A3-4F597F980254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3" name="Freihandform: Form 572">
                <a:extLst>
                  <a:ext uri="{FF2B5EF4-FFF2-40B4-BE49-F238E27FC236}">
                    <a16:creationId xmlns:a16="http://schemas.microsoft.com/office/drawing/2014/main" id="{BA93386A-2ADF-2BC0-9933-C27406E22534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5A53C706-236A-AA69-1EB4-54E10DDE156C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84" name="Grafik 439">
            <a:extLst>
              <a:ext uri="{FF2B5EF4-FFF2-40B4-BE49-F238E27FC236}">
                <a16:creationId xmlns:a16="http://schemas.microsoft.com/office/drawing/2014/main" id="{11CA268B-FFF6-CC5F-F3C2-312BFB2EE304}"/>
              </a:ext>
            </a:extLst>
          </p:cNvPr>
          <p:cNvGrpSpPr/>
          <p:nvPr/>
        </p:nvGrpSpPr>
        <p:grpSpPr>
          <a:xfrm>
            <a:off x="10488000" y="6165000"/>
            <a:ext cx="435843" cy="72000"/>
            <a:chOff x="9555957" y="6456957"/>
            <a:chExt cx="435843" cy="68519"/>
          </a:xfrm>
        </p:grpSpPr>
        <p:grpSp>
          <p:nvGrpSpPr>
            <p:cNvPr id="585" name="Grafik 439">
              <a:extLst>
                <a:ext uri="{FF2B5EF4-FFF2-40B4-BE49-F238E27FC236}">
                  <a16:creationId xmlns:a16="http://schemas.microsoft.com/office/drawing/2014/main" id="{5BA90CC0-5881-62BC-EFBB-6B827C1CC2E6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08" name="Grafik 439">
                <a:extLst>
                  <a:ext uri="{FF2B5EF4-FFF2-40B4-BE49-F238E27FC236}">
                    <a16:creationId xmlns:a16="http://schemas.microsoft.com/office/drawing/2014/main" id="{23C008B4-9088-B651-F471-5DFE7C63DA56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10" name="Freihandform: Form 609">
                  <a:extLst>
                    <a:ext uri="{FF2B5EF4-FFF2-40B4-BE49-F238E27FC236}">
                      <a16:creationId xmlns:a16="http://schemas.microsoft.com/office/drawing/2014/main" id="{BDB56724-BC17-1717-BE47-AF34C780C6B7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11" name="Freihandform: Form 610">
                  <a:extLst>
                    <a:ext uri="{FF2B5EF4-FFF2-40B4-BE49-F238E27FC236}">
                      <a16:creationId xmlns:a16="http://schemas.microsoft.com/office/drawing/2014/main" id="{097361F6-8D44-3FA9-4EFF-D52D21287293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9" name="Freihandform: Form 608">
                <a:extLst>
                  <a:ext uri="{FF2B5EF4-FFF2-40B4-BE49-F238E27FC236}">
                    <a16:creationId xmlns:a16="http://schemas.microsoft.com/office/drawing/2014/main" id="{8967852A-8C3C-227A-3D8E-5C8529897860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6" name="Grafik 439">
              <a:extLst>
                <a:ext uri="{FF2B5EF4-FFF2-40B4-BE49-F238E27FC236}">
                  <a16:creationId xmlns:a16="http://schemas.microsoft.com/office/drawing/2014/main" id="{F73CDD28-BA33-4EE6-9954-4A72FC9EA5C8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06" name="Freihandform: Form 605">
                <a:extLst>
                  <a:ext uri="{FF2B5EF4-FFF2-40B4-BE49-F238E27FC236}">
                    <a16:creationId xmlns:a16="http://schemas.microsoft.com/office/drawing/2014/main" id="{5FF5488D-B81C-5E2C-DC8A-50D62F3F608A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7" name="Freihandform: Form 606">
                <a:extLst>
                  <a:ext uri="{FF2B5EF4-FFF2-40B4-BE49-F238E27FC236}">
                    <a16:creationId xmlns:a16="http://schemas.microsoft.com/office/drawing/2014/main" id="{3B6A8E1C-ACCC-3450-D2AE-904C3EC0A6A9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E31D86DA-272A-B0FC-6883-2D94F180A989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88" name="Grafik 439">
              <a:extLst>
                <a:ext uri="{FF2B5EF4-FFF2-40B4-BE49-F238E27FC236}">
                  <a16:creationId xmlns:a16="http://schemas.microsoft.com/office/drawing/2014/main" id="{994FC100-2647-2B34-6FDF-D14F5BFBE76C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02" name="Grafik 439">
                <a:extLst>
                  <a:ext uri="{FF2B5EF4-FFF2-40B4-BE49-F238E27FC236}">
                    <a16:creationId xmlns:a16="http://schemas.microsoft.com/office/drawing/2014/main" id="{B7BE3249-F453-8C1E-1B70-634EB2776B9B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04" name="Freihandform: Form 603">
                  <a:extLst>
                    <a:ext uri="{FF2B5EF4-FFF2-40B4-BE49-F238E27FC236}">
                      <a16:creationId xmlns:a16="http://schemas.microsoft.com/office/drawing/2014/main" id="{01754C1F-6D4C-F068-0853-241EE77C910D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05" name="Freihandform: Form 604">
                  <a:extLst>
                    <a:ext uri="{FF2B5EF4-FFF2-40B4-BE49-F238E27FC236}">
                      <a16:creationId xmlns:a16="http://schemas.microsoft.com/office/drawing/2014/main" id="{58E81B97-1F82-4A5D-8DE6-A2AFA72E8E10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3" name="Freihandform: Form 602">
                <a:extLst>
                  <a:ext uri="{FF2B5EF4-FFF2-40B4-BE49-F238E27FC236}">
                    <a16:creationId xmlns:a16="http://schemas.microsoft.com/office/drawing/2014/main" id="{0F0335B9-A0D3-EC50-0DCE-E43325146325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9" name="Grafik 439">
              <a:extLst>
                <a:ext uri="{FF2B5EF4-FFF2-40B4-BE49-F238E27FC236}">
                  <a16:creationId xmlns:a16="http://schemas.microsoft.com/office/drawing/2014/main" id="{F312B49C-5721-BBFD-7E91-0BAA31844E70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00" name="Freihandform: Form 599">
                <a:extLst>
                  <a:ext uri="{FF2B5EF4-FFF2-40B4-BE49-F238E27FC236}">
                    <a16:creationId xmlns:a16="http://schemas.microsoft.com/office/drawing/2014/main" id="{B8E14079-F3E5-8856-4942-EA08DCEE5AAF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1" name="Freihandform: Form 600">
                <a:extLst>
                  <a:ext uri="{FF2B5EF4-FFF2-40B4-BE49-F238E27FC236}">
                    <a16:creationId xmlns:a16="http://schemas.microsoft.com/office/drawing/2014/main" id="{ABFA15BF-326E-D867-55D2-078A34DC006F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5B66E8ED-7004-64AA-5539-64F764DABCAA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91" name="Grafik 439">
              <a:extLst>
                <a:ext uri="{FF2B5EF4-FFF2-40B4-BE49-F238E27FC236}">
                  <a16:creationId xmlns:a16="http://schemas.microsoft.com/office/drawing/2014/main" id="{F708E79E-6C31-7879-D1F0-CC8BE4D6FD75}"/>
                </a:ext>
              </a:extLst>
            </p:cNvPr>
            <p:cNvGrpSpPr/>
            <p:nvPr/>
          </p:nvGrpSpPr>
          <p:grpSpPr>
            <a:xfrm>
              <a:off x="9918499" y="6458667"/>
              <a:ext cx="73301" cy="66809"/>
              <a:chOff x="9918499" y="6458667"/>
              <a:chExt cx="73301" cy="66809"/>
            </a:xfrm>
          </p:grpSpPr>
          <p:grpSp>
            <p:nvGrpSpPr>
              <p:cNvPr id="596" name="Grafik 439">
                <a:extLst>
                  <a:ext uri="{FF2B5EF4-FFF2-40B4-BE49-F238E27FC236}">
                    <a16:creationId xmlns:a16="http://schemas.microsoft.com/office/drawing/2014/main" id="{12ADE4F8-F36E-9A09-318A-0787E0AAD81E}"/>
                  </a:ext>
                </a:extLst>
              </p:cNvPr>
              <p:cNvGrpSpPr/>
              <p:nvPr/>
            </p:nvGrpSpPr>
            <p:grpSpPr>
              <a:xfrm>
                <a:off x="9918499" y="6458667"/>
                <a:ext cx="73301" cy="66809"/>
                <a:chOff x="9918499" y="6458667"/>
                <a:chExt cx="73301" cy="66809"/>
              </a:xfrm>
            </p:grpSpPr>
            <p:sp>
              <p:nvSpPr>
                <p:cNvPr id="598" name="Freihandform: Form 597">
                  <a:extLst>
                    <a:ext uri="{FF2B5EF4-FFF2-40B4-BE49-F238E27FC236}">
                      <a16:creationId xmlns:a16="http://schemas.microsoft.com/office/drawing/2014/main" id="{3B312808-773C-AE8E-523F-EE4C6D88FC1B}"/>
                    </a:ext>
                  </a:extLst>
                </p:cNvPr>
                <p:cNvSpPr/>
                <p:nvPr/>
              </p:nvSpPr>
              <p:spPr>
                <a:xfrm rot="10800000">
                  <a:off x="9918499" y="6485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99" name="Freihandform: Form 598">
                  <a:extLst>
                    <a:ext uri="{FF2B5EF4-FFF2-40B4-BE49-F238E27FC236}">
                      <a16:creationId xmlns:a16="http://schemas.microsoft.com/office/drawing/2014/main" id="{6C14F541-62D5-D5CC-9FC8-0C682DC874EE}"/>
                    </a:ext>
                  </a:extLst>
                </p:cNvPr>
                <p:cNvSpPr/>
                <p:nvPr/>
              </p:nvSpPr>
              <p:spPr>
                <a:xfrm rot="10800000">
                  <a:off x="9921751" y="6458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97" name="Freihandform: Form 596">
                <a:extLst>
                  <a:ext uri="{FF2B5EF4-FFF2-40B4-BE49-F238E27FC236}">
                    <a16:creationId xmlns:a16="http://schemas.microsoft.com/office/drawing/2014/main" id="{CFBFB955-48CE-3AD2-AEBC-AA066C9A4B39}"/>
                  </a:ext>
                </a:extLst>
              </p:cNvPr>
              <p:cNvSpPr/>
              <p:nvPr/>
            </p:nvSpPr>
            <p:spPr>
              <a:xfrm rot="10800000">
                <a:off x="9923637" y="6488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92" name="Grafik 439">
              <a:extLst>
                <a:ext uri="{FF2B5EF4-FFF2-40B4-BE49-F238E27FC236}">
                  <a16:creationId xmlns:a16="http://schemas.microsoft.com/office/drawing/2014/main" id="{735C274A-426D-993D-6E1E-FE48DE8CB3A8}"/>
                </a:ext>
              </a:extLst>
            </p:cNvPr>
            <p:cNvGrpSpPr/>
            <p:nvPr/>
          </p:nvGrpSpPr>
          <p:grpSpPr>
            <a:xfrm>
              <a:off x="9845053" y="6456957"/>
              <a:ext cx="76380" cy="67355"/>
              <a:chOff x="9845053" y="6456957"/>
              <a:chExt cx="76380" cy="67355"/>
            </a:xfrm>
          </p:grpSpPr>
          <p:sp>
            <p:nvSpPr>
              <p:cNvPr id="594" name="Freihandform: Form 593">
                <a:extLst>
                  <a:ext uri="{FF2B5EF4-FFF2-40B4-BE49-F238E27FC236}">
                    <a16:creationId xmlns:a16="http://schemas.microsoft.com/office/drawing/2014/main" id="{0060EC4E-78A3-ED64-C424-07186BDE8A1C}"/>
                  </a:ext>
                </a:extLst>
              </p:cNvPr>
              <p:cNvSpPr/>
              <p:nvPr/>
            </p:nvSpPr>
            <p:spPr>
              <a:xfrm>
                <a:off x="9845053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5" name="Freihandform: Form 594">
                <a:extLst>
                  <a:ext uri="{FF2B5EF4-FFF2-40B4-BE49-F238E27FC236}">
                    <a16:creationId xmlns:a16="http://schemas.microsoft.com/office/drawing/2014/main" id="{6930501F-75F2-37E6-9DD5-D9DFA70483F5}"/>
                  </a:ext>
                </a:extLst>
              </p:cNvPr>
              <p:cNvSpPr/>
              <p:nvPr/>
            </p:nvSpPr>
            <p:spPr>
              <a:xfrm>
                <a:off x="9848718" y="6492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333C7926-335F-1D7C-6BFE-1D286BC31027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12" name="Grafik 439">
            <a:extLst>
              <a:ext uri="{FF2B5EF4-FFF2-40B4-BE49-F238E27FC236}">
                <a16:creationId xmlns:a16="http://schemas.microsoft.com/office/drawing/2014/main" id="{EBF7A056-8A4A-999B-72DB-3A6A9A09B75E}"/>
              </a:ext>
            </a:extLst>
          </p:cNvPr>
          <p:cNvGrpSpPr/>
          <p:nvPr/>
        </p:nvGrpSpPr>
        <p:grpSpPr>
          <a:xfrm rot="16200000">
            <a:off x="10805810" y="6054653"/>
            <a:ext cx="300383" cy="72000"/>
            <a:chOff x="9555957" y="6456957"/>
            <a:chExt cx="300383" cy="68519"/>
          </a:xfrm>
        </p:grpSpPr>
        <p:grpSp>
          <p:nvGrpSpPr>
            <p:cNvPr id="613" name="Grafik 439">
              <a:extLst>
                <a:ext uri="{FF2B5EF4-FFF2-40B4-BE49-F238E27FC236}">
                  <a16:creationId xmlns:a16="http://schemas.microsoft.com/office/drawing/2014/main" id="{7AF242AF-DF79-7BAD-C594-CC9EE0337D3B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36" name="Grafik 439">
                <a:extLst>
                  <a:ext uri="{FF2B5EF4-FFF2-40B4-BE49-F238E27FC236}">
                    <a16:creationId xmlns:a16="http://schemas.microsoft.com/office/drawing/2014/main" id="{761ABD32-12FE-4454-75A3-1E6E8A23A223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38" name="Freihandform: Form 637">
                  <a:extLst>
                    <a:ext uri="{FF2B5EF4-FFF2-40B4-BE49-F238E27FC236}">
                      <a16:creationId xmlns:a16="http://schemas.microsoft.com/office/drawing/2014/main" id="{5E96752E-7731-D993-DFF3-3DB0143F6A8A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9" name="Freihandform: Form 638">
                  <a:extLst>
                    <a:ext uri="{FF2B5EF4-FFF2-40B4-BE49-F238E27FC236}">
                      <a16:creationId xmlns:a16="http://schemas.microsoft.com/office/drawing/2014/main" id="{BF5D5785-3466-EEC3-B630-9A4591A80991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7" name="Freihandform: Form 636">
                <a:extLst>
                  <a:ext uri="{FF2B5EF4-FFF2-40B4-BE49-F238E27FC236}">
                    <a16:creationId xmlns:a16="http://schemas.microsoft.com/office/drawing/2014/main" id="{1A744B0C-69A2-BE5E-497A-158BE2A60891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4" name="Grafik 439">
              <a:extLst>
                <a:ext uri="{FF2B5EF4-FFF2-40B4-BE49-F238E27FC236}">
                  <a16:creationId xmlns:a16="http://schemas.microsoft.com/office/drawing/2014/main" id="{0D52902F-647F-0BAD-67DA-CE2FEA6C956A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34" name="Freihandform: Form 633">
                <a:extLst>
                  <a:ext uri="{FF2B5EF4-FFF2-40B4-BE49-F238E27FC236}">
                    <a16:creationId xmlns:a16="http://schemas.microsoft.com/office/drawing/2014/main" id="{41F4C3C8-1F68-91B4-CF4B-F81D34E3D92F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5" name="Freihandform: Form 634">
                <a:extLst>
                  <a:ext uri="{FF2B5EF4-FFF2-40B4-BE49-F238E27FC236}">
                    <a16:creationId xmlns:a16="http://schemas.microsoft.com/office/drawing/2014/main" id="{BC76A034-2824-42AF-23E3-C21F09E26DED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0C7D07CB-BC67-F139-4DBB-69543D1BEE2F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616" name="Grafik 439">
              <a:extLst>
                <a:ext uri="{FF2B5EF4-FFF2-40B4-BE49-F238E27FC236}">
                  <a16:creationId xmlns:a16="http://schemas.microsoft.com/office/drawing/2014/main" id="{4B02C4E5-1D55-C5A3-DB66-69E17EB39F18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30" name="Grafik 439">
                <a:extLst>
                  <a:ext uri="{FF2B5EF4-FFF2-40B4-BE49-F238E27FC236}">
                    <a16:creationId xmlns:a16="http://schemas.microsoft.com/office/drawing/2014/main" id="{02665BB8-A33F-AAC4-84A6-F0E19687237A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32" name="Freihandform: Form 631">
                  <a:extLst>
                    <a:ext uri="{FF2B5EF4-FFF2-40B4-BE49-F238E27FC236}">
                      <a16:creationId xmlns:a16="http://schemas.microsoft.com/office/drawing/2014/main" id="{8D39F5C3-C14D-2908-9CAD-BB4CC5BBDD86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3" name="Freihandform: Form 632">
                  <a:extLst>
                    <a:ext uri="{FF2B5EF4-FFF2-40B4-BE49-F238E27FC236}">
                      <a16:creationId xmlns:a16="http://schemas.microsoft.com/office/drawing/2014/main" id="{093B480B-5DC6-3AF0-E2FB-BC17148988A6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1" name="Freihandform: Form 630">
                <a:extLst>
                  <a:ext uri="{FF2B5EF4-FFF2-40B4-BE49-F238E27FC236}">
                    <a16:creationId xmlns:a16="http://schemas.microsoft.com/office/drawing/2014/main" id="{671A97FD-7E25-A2C2-F725-A6C9B36922BC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7" name="Grafik 439">
              <a:extLst>
                <a:ext uri="{FF2B5EF4-FFF2-40B4-BE49-F238E27FC236}">
                  <a16:creationId xmlns:a16="http://schemas.microsoft.com/office/drawing/2014/main" id="{FAF90A93-8A18-497E-AF3A-BDE411541DA1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28" name="Freihandform: Form 627">
                <a:extLst>
                  <a:ext uri="{FF2B5EF4-FFF2-40B4-BE49-F238E27FC236}">
                    <a16:creationId xmlns:a16="http://schemas.microsoft.com/office/drawing/2014/main" id="{1386F5D8-80CA-6AE7-8239-55876EBEEF7D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9" name="Freihandform: Form 628">
                <a:extLst>
                  <a:ext uri="{FF2B5EF4-FFF2-40B4-BE49-F238E27FC236}">
                    <a16:creationId xmlns:a16="http://schemas.microsoft.com/office/drawing/2014/main" id="{7697FA7D-97E6-F770-83FB-B78FB02D4EC3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E9308C2D-B3EC-6752-6EE5-31A2A50DC9A2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4CECFC08-5599-ECEC-C23C-5F63458733A4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82" name="Grafik 181">
            <a:extLst>
              <a:ext uri="{FF2B5EF4-FFF2-40B4-BE49-F238E27FC236}">
                <a16:creationId xmlns:a16="http://schemas.microsoft.com/office/drawing/2014/main" id="{8255314A-0AE6-236D-82A9-2D5369BEDD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000" y="5661000"/>
            <a:ext cx="642462" cy="288000"/>
          </a:xfrm>
          <a:prstGeom prst="rect">
            <a:avLst/>
          </a:prstGeom>
        </p:spPr>
      </p:pic>
      <p:sp>
        <p:nvSpPr>
          <p:cNvPr id="675" name="Datei">
            <a:extLst>
              <a:ext uri="{FF2B5EF4-FFF2-40B4-BE49-F238E27FC236}">
                <a16:creationId xmlns:a16="http://schemas.microsoft.com/office/drawing/2014/main" id="{52650769-7678-E08F-FC61-0431F9D8723E}"/>
              </a:ext>
            </a:extLst>
          </p:cNvPr>
          <p:cNvSpPr/>
          <p:nvPr/>
        </p:nvSpPr>
        <p:spPr>
          <a:xfrm>
            <a:off x="984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F19F274C-8992-AF2D-28E6-75083B1B5608}"/>
              </a:ext>
            </a:extLst>
          </p:cNvPr>
          <p:cNvGrpSpPr/>
          <p:nvPr/>
        </p:nvGrpSpPr>
        <p:grpSpPr>
          <a:xfrm>
            <a:off x="984000" y="5877000"/>
            <a:ext cx="288000" cy="216000"/>
            <a:chOff x="2928000" y="1053000"/>
            <a:chExt cx="288000" cy="216000"/>
          </a:xfrm>
        </p:grpSpPr>
        <p:sp>
          <p:nvSpPr>
            <p:cNvPr id="465" name="Rechteck: abgerundete Ecken 464">
              <a:extLst>
                <a:ext uri="{FF2B5EF4-FFF2-40B4-BE49-F238E27FC236}">
                  <a16:creationId xmlns:a16="http://schemas.microsoft.com/office/drawing/2014/main" id="{9C731879-3255-D265-8562-210FB078A311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Rechteck: abgerundete Ecken 465">
              <a:extLst>
                <a:ext uri="{FF2B5EF4-FFF2-40B4-BE49-F238E27FC236}">
                  <a16:creationId xmlns:a16="http://schemas.microsoft.com/office/drawing/2014/main" id="{5342C60E-CBB3-30EA-D7C6-8E6D389B3CF0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F1CBA824-C80A-B8A0-CA14-B03E3C8D3154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5C870B9A-AC98-E2DE-4513-A54E54251537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A7D9F3E5-66E9-BE8C-27B1-3DA67BB0F822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3864916B-12B9-18AF-CBFF-E79881120495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0D5A0758-146E-A7D3-CE33-D04C9C54ECB9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4A06FF32-8914-BAF3-DF92-47874541E64A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078C6B0F-AA6E-C80E-77E8-5717ED87B907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Rechteck: abgerundete Ecken 473">
              <a:extLst>
                <a:ext uri="{FF2B5EF4-FFF2-40B4-BE49-F238E27FC236}">
                  <a16:creationId xmlns:a16="http://schemas.microsoft.com/office/drawing/2014/main" id="{61A20805-CD77-3AEB-D8A4-B5B445EA6F1B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Rechteck: abgerundete Ecken 474">
              <a:extLst>
                <a:ext uri="{FF2B5EF4-FFF2-40B4-BE49-F238E27FC236}">
                  <a16:creationId xmlns:a16="http://schemas.microsoft.com/office/drawing/2014/main" id="{5AD70F5C-110A-29CD-759E-C513457F11BD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53896446-5AD3-2612-D2B2-AC4FFD90D655}"/>
              </a:ext>
            </a:extLst>
          </p:cNvPr>
          <p:cNvGrpSpPr/>
          <p:nvPr/>
        </p:nvGrpSpPr>
        <p:grpSpPr>
          <a:xfrm>
            <a:off x="3792000" y="5877000"/>
            <a:ext cx="288000" cy="216000"/>
            <a:chOff x="2928000" y="1053000"/>
            <a:chExt cx="288000" cy="216000"/>
          </a:xfrm>
        </p:grpSpPr>
        <p:sp>
          <p:nvSpPr>
            <p:cNvPr id="478" name="Rechteck: abgerundete Ecken 477">
              <a:extLst>
                <a:ext uri="{FF2B5EF4-FFF2-40B4-BE49-F238E27FC236}">
                  <a16:creationId xmlns:a16="http://schemas.microsoft.com/office/drawing/2014/main" id="{A50EE3D5-6E51-55E0-A2CC-B48D05FA829F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Rechteck: abgerundete Ecken 478">
              <a:extLst>
                <a:ext uri="{FF2B5EF4-FFF2-40B4-BE49-F238E27FC236}">
                  <a16:creationId xmlns:a16="http://schemas.microsoft.com/office/drawing/2014/main" id="{6709280B-E5A2-D4CF-7A31-7F3F40426C43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692A4AD8-60F3-0987-1EB3-AA369BFD332C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7F23B141-E2D7-58BC-226E-85F58DE68680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7C0FD548-C208-00C8-3C97-B29C618E3E3B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FB2E277B-76C7-E3FD-0485-F896F774E76A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8362B66F-8C46-B5A5-00D5-C509369D979D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F510347F-AA5B-CF69-71BD-EB15AFD5D90E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FD7A85EB-CFD7-E169-6FB0-C90DD7824CC6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hteck: abgerundete Ecken 486">
              <a:extLst>
                <a:ext uri="{FF2B5EF4-FFF2-40B4-BE49-F238E27FC236}">
                  <a16:creationId xmlns:a16="http://schemas.microsoft.com/office/drawing/2014/main" id="{D8A789AE-FE61-459B-97E2-26399AFA750F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Rechteck: abgerundete Ecken 487">
              <a:extLst>
                <a:ext uri="{FF2B5EF4-FFF2-40B4-BE49-F238E27FC236}">
                  <a16:creationId xmlns:a16="http://schemas.microsoft.com/office/drawing/2014/main" id="{AA37361B-018F-5B8D-B4CB-F9C50F483412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1" name="Gruppieren 490">
            <a:extLst>
              <a:ext uri="{FF2B5EF4-FFF2-40B4-BE49-F238E27FC236}">
                <a16:creationId xmlns:a16="http://schemas.microsoft.com/office/drawing/2014/main" id="{4AAC18F2-2C5B-D50C-245E-5B90CE67F3CE}"/>
              </a:ext>
            </a:extLst>
          </p:cNvPr>
          <p:cNvGrpSpPr/>
          <p:nvPr/>
        </p:nvGrpSpPr>
        <p:grpSpPr>
          <a:xfrm>
            <a:off x="4656000" y="5877000"/>
            <a:ext cx="288000" cy="216000"/>
            <a:chOff x="2928000" y="1053000"/>
            <a:chExt cx="288000" cy="216000"/>
          </a:xfrm>
        </p:grpSpPr>
        <p:sp>
          <p:nvSpPr>
            <p:cNvPr id="492" name="Rechteck: abgerundete Ecken 491">
              <a:extLst>
                <a:ext uri="{FF2B5EF4-FFF2-40B4-BE49-F238E27FC236}">
                  <a16:creationId xmlns:a16="http://schemas.microsoft.com/office/drawing/2014/main" id="{608D1E52-FFC9-7923-B084-99156653612A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Rechteck: abgerundete Ecken 492">
              <a:extLst>
                <a:ext uri="{FF2B5EF4-FFF2-40B4-BE49-F238E27FC236}">
                  <a16:creationId xmlns:a16="http://schemas.microsoft.com/office/drawing/2014/main" id="{443231F2-1784-E18A-0472-F261C2F63673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ABFBF62F-2712-68DF-9204-062CFC890F79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D34A8899-9242-10FB-1478-0986FCCD61D5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67B1F515-C2A8-D574-B50C-7516ACC1200E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34DCA286-E614-4E12-D497-F330B196EE02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C09C287-BFF5-4F5E-00B5-753DDD1AB4DF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612AA360-9DDC-54EE-30B8-780A8418DB01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86E90971-47BA-F9F1-1881-31F16D1DAECE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1A62631E-AAFC-9381-EBE5-0CB6CD6A71A0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D322C427-8E5A-5CF8-8CA7-90D0E26C110F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424F34EE-3A84-5A6A-E8AA-30D6ECCD8C0D}"/>
              </a:ext>
            </a:extLst>
          </p:cNvPr>
          <p:cNvGrpSpPr/>
          <p:nvPr/>
        </p:nvGrpSpPr>
        <p:grpSpPr>
          <a:xfrm>
            <a:off x="8040000" y="5877000"/>
            <a:ext cx="288000" cy="216000"/>
            <a:chOff x="2928000" y="1053000"/>
            <a:chExt cx="288000" cy="216000"/>
          </a:xfrm>
        </p:grpSpPr>
        <p:sp>
          <p:nvSpPr>
            <p:cNvPr id="570" name="Rechteck: abgerundete Ecken 569">
              <a:extLst>
                <a:ext uri="{FF2B5EF4-FFF2-40B4-BE49-F238E27FC236}">
                  <a16:creationId xmlns:a16="http://schemas.microsoft.com/office/drawing/2014/main" id="{9C5736B2-6373-63F3-EB9B-426C0ACC9E69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1" name="Rechteck: abgerundete Ecken 570">
              <a:extLst>
                <a:ext uri="{FF2B5EF4-FFF2-40B4-BE49-F238E27FC236}">
                  <a16:creationId xmlns:a16="http://schemas.microsoft.com/office/drawing/2014/main" id="{297D3794-DB79-741F-E93D-C38B2376F8C8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582B7325-B63D-A75D-D2E1-1ECF6128BA35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E4F944FD-6480-19E7-274D-743C238637C6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D88AA1BC-5AE8-A719-D573-07E6BF68FBFB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1BDE12B6-D3CE-4D6D-7E83-D28F3189C9EF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7AF3BE58-03E3-0C4C-AB24-6CE28C71FDAB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0D9A237F-52B7-D608-E097-9BE5FAB0BC06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619B1729-B6DD-65B1-76FC-7096D470F884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hteck: abgerundete Ecken 174">
              <a:extLst>
                <a:ext uri="{FF2B5EF4-FFF2-40B4-BE49-F238E27FC236}">
                  <a16:creationId xmlns:a16="http://schemas.microsoft.com/office/drawing/2014/main" id="{FB11DDEB-D657-F7E6-8983-F85C4A85BEFC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hteck: abgerundete Ecken 177">
              <a:extLst>
                <a:ext uri="{FF2B5EF4-FFF2-40B4-BE49-F238E27FC236}">
                  <a16:creationId xmlns:a16="http://schemas.microsoft.com/office/drawing/2014/main" id="{5FA0CC16-CF5F-8CA7-9473-0DDFDDCA8A08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1876FE3C-AF92-4A7B-5D32-6B4B58881E6A}"/>
              </a:ext>
            </a:extLst>
          </p:cNvPr>
          <p:cNvGrpSpPr/>
          <p:nvPr/>
        </p:nvGrpSpPr>
        <p:grpSpPr>
          <a:xfrm>
            <a:off x="7176000" y="5877000"/>
            <a:ext cx="288000" cy="216000"/>
            <a:chOff x="2928000" y="1053000"/>
            <a:chExt cx="288000" cy="216000"/>
          </a:xfrm>
        </p:grpSpPr>
        <p:sp>
          <p:nvSpPr>
            <p:cNvPr id="619" name="Rechteck: abgerundete Ecken 618">
              <a:extLst>
                <a:ext uri="{FF2B5EF4-FFF2-40B4-BE49-F238E27FC236}">
                  <a16:creationId xmlns:a16="http://schemas.microsoft.com/office/drawing/2014/main" id="{F23A1328-1932-DBB6-50A5-3C740F656BCD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0" name="Rechteck: abgerundete Ecken 619">
              <a:extLst>
                <a:ext uri="{FF2B5EF4-FFF2-40B4-BE49-F238E27FC236}">
                  <a16:creationId xmlns:a16="http://schemas.microsoft.com/office/drawing/2014/main" id="{6D1B8775-4A17-0A2A-B443-F2AF907A6083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22" name="Gerader Verbinder 621">
              <a:extLst>
                <a:ext uri="{FF2B5EF4-FFF2-40B4-BE49-F238E27FC236}">
                  <a16:creationId xmlns:a16="http://schemas.microsoft.com/office/drawing/2014/main" id="{B443F04A-5FE4-C24E-6764-DD5894E0BBD6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r Verbinder 623">
              <a:extLst>
                <a:ext uri="{FF2B5EF4-FFF2-40B4-BE49-F238E27FC236}">
                  <a16:creationId xmlns:a16="http://schemas.microsoft.com/office/drawing/2014/main" id="{66887E50-8D26-9EFC-7D38-26B1A08CD7E5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r Verbinder 624">
              <a:extLst>
                <a:ext uri="{FF2B5EF4-FFF2-40B4-BE49-F238E27FC236}">
                  <a16:creationId xmlns:a16="http://schemas.microsoft.com/office/drawing/2014/main" id="{94207E87-CB31-6413-A73A-19C1C0B128B4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r Verbinder 625">
              <a:extLst>
                <a:ext uri="{FF2B5EF4-FFF2-40B4-BE49-F238E27FC236}">
                  <a16:creationId xmlns:a16="http://schemas.microsoft.com/office/drawing/2014/main" id="{C5ED0E37-8DD9-D332-98E4-6D3FD9575A03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D5530C7-66DB-191B-D972-2B6F3448AB09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6ADAAD08-638C-0839-C453-8CD9DDD4D0F6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4733E7A2-4D1F-9A46-3DE4-AF3F9B305F91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15474D2D-18A5-D712-39BF-C9201E35DD3C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05139206-2B64-34AB-941F-F1B5939E6C76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EthHdr">
            <a:extLst>
              <a:ext uri="{FF2B5EF4-FFF2-40B4-BE49-F238E27FC236}">
                <a16:creationId xmlns:a16="http://schemas.microsoft.com/office/drawing/2014/main" id="{0A7541A2-81B4-4C06-F980-FAD5BC508615}"/>
              </a:ext>
            </a:extLst>
          </p:cNvPr>
          <p:cNvSpPr/>
          <p:nvPr/>
        </p:nvSpPr>
        <p:spPr>
          <a:xfrm>
            <a:off x="48000" y="5157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4" name="EthHdrGrün">
            <a:extLst>
              <a:ext uri="{FF2B5EF4-FFF2-40B4-BE49-F238E27FC236}">
                <a16:creationId xmlns:a16="http://schemas.microsoft.com/office/drawing/2014/main" id="{213F6052-EDE3-17BC-3BF1-0BDC21FC7AA4}"/>
              </a:ext>
            </a:extLst>
          </p:cNvPr>
          <p:cNvSpPr/>
          <p:nvPr/>
        </p:nvSpPr>
        <p:spPr>
          <a:xfrm>
            <a:off x="300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EthHdrBlau">
            <a:extLst>
              <a:ext uri="{FF2B5EF4-FFF2-40B4-BE49-F238E27FC236}">
                <a16:creationId xmlns:a16="http://schemas.microsoft.com/office/drawing/2014/main" id="{E028C6DD-F634-6291-82A1-8A13A1A95B6F}"/>
              </a:ext>
            </a:extLst>
          </p:cNvPr>
          <p:cNvSpPr/>
          <p:nvPr/>
        </p:nvSpPr>
        <p:spPr>
          <a:xfrm>
            <a:off x="444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9" name="RxIpHdr">
            <a:extLst>
              <a:ext uri="{FF2B5EF4-FFF2-40B4-BE49-F238E27FC236}">
                <a16:creationId xmlns:a16="http://schemas.microsoft.com/office/drawing/2014/main" id="{0E220BEC-A865-99AA-7A7A-3E8B071C394A}"/>
              </a:ext>
            </a:extLst>
          </p:cNvPr>
          <p:cNvSpPr/>
          <p:nvPr/>
        </p:nvSpPr>
        <p:spPr>
          <a:xfrm>
            <a:off x="10632000" y="3933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4" name="IpTcpDatenShort">
            <a:extLst>
              <a:ext uri="{FF2B5EF4-FFF2-40B4-BE49-F238E27FC236}">
                <a16:creationId xmlns:a16="http://schemas.microsoft.com/office/drawing/2014/main" id="{72DA4E72-AA20-635E-D233-F0DECD8F0187}"/>
              </a:ext>
            </a:extLst>
          </p:cNvPr>
          <p:cNvGrpSpPr/>
          <p:nvPr/>
        </p:nvGrpSpPr>
        <p:grpSpPr>
          <a:xfrm>
            <a:off x="3288000" y="5157000"/>
            <a:ext cx="1008000" cy="434055"/>
            <a:chOff x="840000" y="5157000"/>
            <a:chExt cx="1008000" cy="434055"/>
          </a:xfrm>
        </p:grpSpPr>
        <p:sp>
          <p:nvSpPr>
            <p:cNvPr id="111" name="Rectangle: Rounded Corners 135">
              <a:extLst>
                <a:ext uri="{FF2B5EF4-FFF2-40B4-BE49-F238E27FC236}">
                  <a16:creationId xmlns:a16="http://schemas.microsoft.com/office/drawing/2014/main" id="{B9F8C96E-63BE-D1E5-C856-0AC105D9276E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Rectangle: Rounded Corners 136">
              <a:extLst>
                <a:ext uri="{FF2B5EF4-FFF2-40B4-BE49-F238E27FC236}">
                  <a16:creationId xmlns:a16="http://schemas.microsoft.com/office/drawing/2014/main" id="{4CD865FD-9B2B-9910-2DB7-5BC2C8AC358D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Rectangle: Rounded Corners 137">
              <a:extLst>
                <a:ext uri="{FF2B5EF4-FFF2-40B4-BE49-F238E27FC236}">
                  <a16:creationId xmlns:a16="http://schemas.microsoft.com/office/drawing/2014/main" id="{7CCCF4FF-07AB-5E3C-A1E6-4B8F28D265AA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646" name="EthHdrLila">
            <a:extLst>
              <a:ext uri="{FF2B5EF4-FFF2-40B4-BE49-F238E27FC236}">
                <a16:creationId xmlns:a16="http://schemas.microsoft.com/office/drawing/2014/main" id="{E8802D8D-1626-C2E4-250D-8F1314672AD7}"/>
              </a:ext>
            </a:extLst>
          </p:cNvPr>
          <p:cNvSpPr/>
          <p:nvPr/>
        </p:nvSpPr>
        <p:spPr>
          <a:xfrm>
            <a:off x="782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TextBox 72">
            <a:extLst>
              <a:ext uri="{FF2B5EF4-FFF2-40B4-BE49-F238E27FC236}">
                <a16:creationId xmlns:a16="http://schemas.microsoft.com/office/drawing/2014/main" id="{77D34D14-34AE-D72F-5E76-8A30B0794E9A}"/>
              </a:ext>
            </a:extLst>
          </p:cNvPr>
          <p:cNvSpPr txBox="1"/>
          <p:nvPr/>
        </p:nvSpPr>
        <p:spPr>
          <a:xfrm rot="5400000">
            <a:off x="11581500" y="6295500"/>
            <a:ext cx="909000" cy="2160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2"/>
                </a:solidFill>
              </a:rPr>
              <a:t>Physical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230" name="Datei">
            <a:extLst>
              <a:ext uri="{FF2B5EF4-FFF2-40B4-BE49-F238E27FC236}">
                <a16:creationId xmlns:a16="http://schemas.microsoft.com/office/drawing/2014/main" id="{32417ECF-86D1-1222-5C90-286DC6D95498}"/>
              </a:ext>
            </a:extLst>
          </p:cNvPr>
          <p:cNvSpPr/>
          <p:nvPr/>
        </p:nvSpPr>
        <p:spPr>
          <a:xfrm>
            <a:off x="1632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Ethernet</a:t>
            </a:r>
          </a:p>
        </p:txBody>
      </p:sp>
      <p:sp>
        <p:nvSpPr>
          <p:cNvPr id="231" name="Datei">
            <a:extLst>
              <a:ext uri="{FF2B5EF4-FFF2-40B4-BE49-F238E27FC236}">
                <a16:creationId xmlns:a16="http://schemas.microsoft.com/office/drawing/2014/main" id="{C849DCE5-FF14-2C7C-6739-A52F8BD43FB6}"/>
              </a:ext>
            </a:extLst>
          </p:cNvPr>
          <p:cNvSpPr/>
          <p:nvPr/>
        </p:nvSpPr>
        <p:spPr>
          <a:xfrm>
            <a:off x="5016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Wide Area Network (WAN)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Glasfaser</a:t>
            </a:r>
          </a:p>
        </p:txBody>
      </p:sp>
      <p:sp>
        <p:nvSpPr>
          <p:cNvPr id="232" name="Datei">
            <a:extLst>
              <a:ext uri="{FF2B5EF4-FFF2-40B4-BE49-F238E27FC236}">
                <a16:creationId xmlns:a16="http://schemas.microsoft.com/office/drawing/2014/main" id="{56FF0EAE-E6C6-4651-DB77-8EAD4198BEC8}"/>
              </a:ext>
            </a:extLst>
          </p:cNvPr>
          <p:cNvSpPr/>
          <p:nvPr/>
        </p:nvSpPr>
        <p:spPr>
          <a:xfrm>
            <a:off x="8472000" y="639018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WLAN</a:t>
            </a:r>
          </a:p>
        </p:txBody>
      </p:sp>
      <p:grpSp>
        <p:nvGrpSpPr>
          <p:cNvPr id="5" name="IpTcpDatenShort">
            <a:extLst>
              <a:ext uri="{FF2B5EF4-FFF2-40B4-BE49-F238E27FC236}">
                <a16:creationId xmlns:a16="http://schemas.microsoft.com/office/drawing/2014/main" id="{10C1B6AD-4508-4BD8-AEFF-E0E0CC45F7CB}"/>
              </a:ext>
            </a:extLst>
          </p:cNvPr>
          <p:cNvGrpSpPr/>
          <p:nvPr/>
        </p:nvGrpSpPr>
        <p:grpSpPr>
          <a:xfrm>
            <a:off x="4728000" y="5157000"/>
            <a:ext cx="1008000" cy="434055"/>
            <a:chOff x="840000" y="5157000"/>
            <a:chExt cx="1008000" cy="434055"/>
          </a:xfrm>
        </p:grpSpPr>
        <p:sp>
          <p:nvSpPr>
            <p:cNvPr id="6" name="Rectangle: Rounded Corners 135">
              <a:extLst>
                <a:ext uri="{FF2B5EF4-FFF2-40B4-BE49-F238E27FC236}">
                  <a16:creationId xmlns:a16="http://schemas.microsoft.com/office/drawing/2014/main" id="{27862111-952C-D0A6-C476-AA2922B5708B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Rectangle: Rounded Corners 136">
              <a:extLst>
                <a:ext uri="{FF2B5EF4-FFF2-40B4-BE49-F238E27FC236}">
                  <a16:creationId xmlns:a16="http://schemas.microsoft.com/office/drawing/2014/main" id="{FDA7C667-0079-6C5A-6291-13D14049FDAD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137">
              <a:extLst>
                <a:ext uri="{FF2B5EF4-FFF2-40B4-BE49-F238E27FC236}">
                  <a16:creationId xmlns:a16="http://schemas.microsoft.com/office/drawing/2014/main" id="{A45ABA1B-38BC-412A-18A2-1E392B28112D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1" name="IpTcpDatenShort">
            <a:extLst>
              <a:ext uri="{FF2B5EF4-FFF2-40B4-BE49-F238E27FC236}">
                <a16:creationId xmlns:a16="http://schemas.microsoft.com/office/drawing/2014/main" id="{06D7C284-F74B-360C-36D0-D5125C763270}"/>
              </a:ext>
            </a:extLst>
          </p:cNvPr>
          <p:cNvGrpSpPr/>
          <p:nvPr/>
        </p:nvGrpSpPr>
        <p:grpSpPr>
          <a:xfrm>
            <a:off x="8112000" y="5157000"/>
            <a:ext cx="1008000" cy="434055"/>
            <a:chOff x="840000" y="5157000"/>
            <a:chExt cx="1008000" cy="434055"/>
          </a:xfrm>
        </p:grpSpPr>
        <p:sp>
          <p:nvSpPr>
            <p:cNvPr id="12" name="Rectangle: Rounded Corners 135">
              <a:extLst>
                <a:ext uri="{FF2B5EF4-FFF2-40B4-BE49-F238E27FC236}">
                  <a16:creationId xmlns:a16="http://schemas.microsoft.com/office/drawing/2014/main" id="{CE99D668-D235-9CD0-1C4C-8FEC3913CE48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: Rounded Corners 136">
              <a:extLst>
                <a:ext uri="{FF2B5EF4-FFF2-40B4-BE49-F238E27FC236}">
                  <a16:creationId xmlns:a16="http://schemas.microsoft.com/office/drawing/2014/main" id="{69CA5A13-894B-A8BF-A577-5ED7BBA9EDA4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37">
              <a:extLst>
                <a:ext uri="{FF2B5EF4-FFF2-40B4-BE49-F238E27FC236}">
                  <a16:creationId xmlns:a16="http://schemas.microsoft.com/office/drawing/2014/main" id="{F7CAD133-8D28-7461-7F3B-CE322171297A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6" name="RxDaten">
            <a:extLst>
              <a:ext uri="{FF2B5EF4-FFF2-40B4-BE49-F238E27FC236}">
                <a16:creationId xmlns:a16="http://schemas.microsoft.com/office/drawing/2014/main" id="{BDEB30DE-2FFC-5D12-C4A1-5768D0E2E62D}"/>
              </a:ext>
            </a:extLst>
          </p:cNvPr>
          <p:cNvSpPr/>
          <p:nvPr/>
        </p:nvSpPr>
        <p:spPr>
          <a:xfrm>
            <a:off x="11208000" y="3933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xTcpHdr">
            <a:extLst>
              <a:ext uri="{FF2B5EF4-FFF2-40B4-BE49-F238E27FC236}">
                <a16:creationId xmlns:a16="http://schemas.microsoft.com/office/drawing/2014/main" id="{4DDA8E28-A66C-25C7-F874-CFE37C628B3D}"/>
              </a:ext>
            </a:extLst>
          </p:cNvPr>
          <p:cNvSpPr/>
          <p:nvPr/>
        </p:nvSpPr>
        <p:spPr>
          <a:xfrm>
            <a:off x="10920000" y="3933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xDaten">
            <a:extLst>
              <a:ext uri="{FF2B5EF4-FFF2-40B4-BE49-F238E27FC236}">
                <a16:creationId xmlns:a16="http://schemas.microsoft.com/office/drawing/2014/main" id="{C7A06C71-4A8D-23A7-3990-3C5CF76EA23E}"/>
              </a:ext>
            </a:extLst>
          </p:cNvPr>
          <p:cNvSpPr/>
          <p:nvPr/>
        </p:nvSpPr>
        <p:spPr>
          <a:xfrm>
            <a:off x="11208000" y="270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xTcpHdr">
            <a:extLst>
              <a:ext uri="{FF2B5EF4-FFF2-40B4-BE49-F238E27FC236}">
                <a16:creationId xmlns:a16="http://schemas.microsoft.com/office/drawing/2014/main" id="{AA376709-7BD5-33B0-1324-8288D314FC75}"/>
              </a:ext>
            </a:extLst>
          </p:cNvPr>
          <p:cNvSpPr/>
          <p:nvPr/>
        </p:nvSpPr>
        <p:spPr>
          <a:xfrm>
            <a:off x="10920000" y="270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xIpHdr">
            <a:extLst>
              <a:ext uri="{FF2B5EF4-FFF2-40B4-BE49-F238E27FC236}">
                <a16:creationId xmlns:a16="http://schemas.microsoft.com/office/drawing/2014/main" id="{55B76250-2F92-703A-9FBF-28A37D6F052B}"/>
              </a:ext>
            </a:extLst>
          </p:cNvPr>
          <p:cNvSpPr/>
          <p:nvPr/>
        </p:nvSpPr>
        <p:spPr>
          <a:xfrm>
            <a:off x="3864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xDaten">
            <a:extLst>
              <a:ext uri="{FF2B5EF4-FFF2-40B4-BE49-F238E27FC236}">
                <a16:creationId xmlns:a16="http://schemas.microsoft.com/office/drawing/2014/main" id="{2F9FCF63-E727-0B5A-843F-9EBFE8F4BCB3}"/>
              </a:ext>
            </a:extLst>
          </p:cNvPr>
          <p:cNvSpPr/>
          <p:nvPr/>
        </p:nvSpPr>
        <p:spPr>
          <a:xfrm>
            <a:off x="4440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xTcpHdr">
            <a:extLst>
              <a:ext uri="{FF2B5EF4-FFF2-40B4-BE49-F238E27FC236}">
                <a16:creationId xmlns:a16="http://schemas.microsoft.com/office/drawing/2014/main" id="{E0AD883D-688D-B1C8-78D8-E12904306807}"/>
              </a:ext>
            </a:extLst>
          </p:cNvPr>
          <p:cNvSpPr/>
          <p:nvPr/>
        </p:nvSpPr>
        <p:spPr>
          <a:xfrm>
            <a:off x="4152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xIpHdr">
            <a:extLst>
              <a:ext uri="{FF2B5EF4-FFF2-40B4-BE49-F238E27FC236}">
                <a16:creationId xmlns:a16="http://schemas.microsoft.com/office/drawing/2014/main" id="{FA448DFF-8981-FCE8-BB70-D4A5F88B2C62}"/>
              </a:ext>
            </a:extLst>
          </p:cNvPr>
          <p:cNvSpPr/>
          <p:nvPr/>
        </p:nvSpPr>
        <p:spPr>
          <a:xfrm>
            <a:off x="7248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xDaten">
            <a:extLst>
              <a:ext uri="{FF2B5EF4-FFF2-40B4-BE49-F238E27FC236}">
                <a16:creationId xmlns:a16="http://schemas.microsoft.com/office/drawing/2014/main" id="{A8609831-EBE1-7911-4BD9-CF3C28A4F219}"/>
              </a:ext>
            </a:extLst>
          </p:cNvPr>
          <p:cNvSpPr/>
          <p:nvPr/>
        </p:nvSpPr>
        <p:spPr>
          <a:xfrm>
            <a:off x="7824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xTcpHdr">
            <a:extLst>
              <a:ext uri="{FF2B5EF4-FFF2-40B4-BE49-F238E27FC236}">
                <a16:creationId xmlns:a16="http://schemas.microsoft.com/office/drawing/2014/main" id="{3CD353E2-9FB1-FF64-06E6-2FB7393FAEB6}"/>
              </a:ext>
            </a:extLst>
          </p:cNvPr>
          <p:cNvSpPr/>
          <p:nvPr/>
        </p:nvSpPr>
        <p:spPr>
          <a:xfrm>
            <a:off x="7536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8" name="IpTcpDatenGrau">
            <a:extLst>
              <a:ext uri="{FF2B5EF4-FFF2-40B4-BE49-F238E27FC236}">
                <a16:creationId xmlns:a16="http://schemas.microsoft.com/office/drawing/2014/main" id="{009D46AC-0FDD-CDF8-F82C-2FD103E61314}"/>
              </a:ext>
            </a:extLst>
          </p:cNvPr>
          <p:cNvGrpSpPr/>
          <p:nvPr/>
        </p:nvGrpSpPr>
        <p:grpSpPr>
          <a:xfrm>
            <a:off x="480000" y="5157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29" name="Rectangle: Rounded Corners 24">
              <a:extLst>
                <a:ext uri="{FF2B5EF4-FFF2-40B4-BE49-F238E27FC236}">
                  <a16:creationId xmlns:a16="http://schemas.microsoft.com/office/drawing/2014/main" id="{9CA188E8-3E49-72E9-764E-00433C557E17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Rectangle: Rounded Corners 26">
              <a:extLst>
                <a:ext uri="{FF2B5EF4-FFF2-40B4-BE49-F238E27FC236}">
                  <a16:creationId xmlns:a16="http://schemas.microsoft.com/office/drawing/2014/main" id="{20BE8080-D410-EF6D-3F56-82DE66CDB811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: Rounded Corners 33">
              <a:extLst>
                <a:ext uri="{FF2B5EF4-FFF2-40B4-BE49-F238E27FC236}">
                  <a16:creationId xmlns:a16="http://schemas.microsoft.com/office/drawing/2014/main" id="{2D602BE1-1BAA-9E26-C077-4E5C3191ABA8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2" name="EthHdrBlau">
            <a:extLst>
              <a:ext uri="{FF2B5EF4-FFF2-40B4-BE49-F238E27FC236}">
                <a16:creationId xmlns:a16="http://schemas.microsoft.com/office/drawing/2014/main" id="{72427A94-527D-33E2-5243-2602D675FFCE}"/>
              </a:ext>
            </a:extLst>
          </p:cNvPr>
          <p:cNvSpPr/>
          <p:nvPr/>
        </p:nvSpPr>
        <p:spPr>
          <a:xfrm>
            <a:off x="638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IpTcpDatenShort">
            <a:extLst>
              <a:ext uri="{FF2B5EF4-FFF2-40B4-BE49-F238E27FC236}">
                <a16:creationId xmlns:a16="http://schemas.microsoft.com/office/drawing/2014/main" id="{DD2556F8-08A7-0997-50BC-2244CE63FEC1}"/>
              </a:ext>
            </a:extLst>
          </p:cNvPr>
          <p:cNvGrpSpPr/>
          <p:nvPr/>
        </p:nvGrpSpPr>
        <p:grpSpPr>
          <a:xfrm>
            <a:off x="6672000" y="5157000"/>
            <a:ext cx="1008000" cy="434055"/>
            <a:chOff x="840000" y="5157000"/>
            <a:chExt cx="1008000" cy="434055"/>
          </a:xfrm>
        </p:grpSpPr>
        <p:sp>
          <p:nvSpPr>
            <p:cNvPr id="34" name="Rectangle: Rounded Corners 135">
              <a:extLst>
                <a:ext uri="{FF2B5EF4-FFF2-40B4-BE49-F238E27FC236}">
                  <a16:creationId xmlns:a16="http://schemas.microsoft.com/office/drawing/2014/main" id="{9B155F7E-CA2C-6E76-9CF9-A592F4607E01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136">
              <a:extLst>
                <a:ext uri="{FF2B5EF4-FFF2-40B4-BE49-F238E27FC236}">
                  <a16:creationId xmlns:a16="http://schemas.microsoft.com/office/drawing/2014/main" id="{2E6C130C-DB7A-FF4A-62E4-903812F0D3B7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137">
              <a:extLst>
                <a:ext uri="{FF2B5EF4-FFF2-40B4-BE49-F238E27FC236}">
                  <a16:creationId xmlns:a16="http://schemas.microsoft.com/office/drawing/2014/main" id="{45AC0271-FEE8-1DDA-285E-2C836A34F147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7" name="EthHdrLila">
            <a:extLst>
              <a:ext uri="{FF2B5EF4-FFF2-40B4-BE49-F238E27FC236}">
                <a16:creationId xmlns:a16="http://schemas.microsoft.com/office/drawing/2014/main" id="{6E2658E0-FB24-D50E-FB4A-BF4681229AB5}"/>
              </a:ext>
            </a:extLst>
          </p:cNvPr>
          <p:cNvSpPr/>
          <p:nvPr/>
        </p:nvSpPr>
        <p:spPr>
          <a:xfrm>
            <a:off x="1034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8" name="IpTcpDatenShort">
            <a:extLst>
              <a:ext uri="{FF2B5EF4-FFF2-40B4-BE49-F238E27FC236}">
                <a16:creationId xmlns:a16="http://schemas.microsoft.com/office/drawing/2014/main" id="{6B28ED23-752D-3BE6-115A-E679E8F00B55}"/>
              </a:ext>
            </a:extLst>
          </p:cNvPr>
          <p:cNvGrpSpPr/>
          <p:nvPr/>
        </p:nvGrpSpPr>
        <p:grpSpPr>
          <a:xfrm>
            <a:off x="10632000" y="5157000"/>
            <a:ext cx="1008000" cy="434055"/>
            <a:chOff x="840000" y="5157000"/>
            <a:chExt cx="1008000" cy="434055"/>
          </a:xfrm>
        </p:grpSpPr>
        <p:sp>
          <p:nvSpPr>
            <p:cNvPr id="39" name="Rectangle: Rounded Corners 135">
              <a:extLst>
                <a:ext uri="{FF2B5EF4-FFF2-40B4-BE49-F238E27FC236}">
                  <a16:creationId xmlns:a16="http://schemas.microsoft.com/office/drawing/2014/main" id="{D2857741-A659-FAFF-5A3B-831A3F14A497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Rectangle: Rounded Corners 136">
              <a:extLst>
                <a:ext uri="{FF2B5EF4-FFF2-40B4-BE49-F238E27FC236}">
                  <a16:creationId xmlns:a16="http://schemas.microsoft.com/office/drawing/2014/main" id="{220D789D-82E2-024A-1FA9-6C940605D8D8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Rectangle: Rounded Corners 137">
              <a:extLst>
                <a:ext uri="{FF2B5EF4-FFF2-40B4-BE49-F238E27FC236}">
                  <a16:creationId xmlns:a16="http://schemas.microsoft.com/office/drawing/2014/main" id="{D6A51548-116B-86AE-22B9-4CB686C22C58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5" name="Rechteck 44">
            <a:extLst>
              <a:ext uri="{FF2B5EF4-FFF2-40B4-BE49-F238E27FC236}">
                <a16:creationId xmlns:a16="http://schemas.microsoft.com/office/drawing/2014/main" id="{EB4C5670-1533-8181-F31A-0ACE91965B5F}"/>
              </a:ext>
            </a:extLst>
          </p:cNvPr>
          <p:cNvSpPr/>
          <p:nvPr/>
        </p:nvSpPr>
        <p:spPr>
          <a:xfrm>
            <a:off x="18660" y="2349000"/>
            <a:ext cx="12192000" cy="450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16A7F455-DF59-1BC5-4C67-0230796EE0C7}"/>
              </a:ext>
            </a:extLst>
          </p:cNvPr>
          <p:cNvSpPr/>
          <p:nvPr/>
        </p:nvSpPr>
        <p:spPr>
          <a:xfrm>
            <a:off x="2424000" y="1485000"/>
            <a:ext cx="727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</p:spTree>
    <p:extLst>
      <p:ext uri="{BB962C8B-B14F-4D97-AF65-F5344CB8AC3E}">
        <p14:creationId xmlns:p14="http://schemas.microsoft.com/office/powerpoint/2010/main" val="379574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BD3D-2C73-628B-E1C5-C3C7E4FC5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66108CB0-821E-E0DD-1207-ACF47765AC90}"/>
              </a:ext>
            </a:extLst>
          </p:cNvPr>
          <p:cNvSpPr/>
          <p:nvPr/>
        </p:nvSpPr>
        <p:spPr>
          <a:xfrm>
            <a:off x="4440000" y="4881687"/>
            <a:ext cx="3240000" cy="1859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560C858-5B44-219C-C621-21B0A96A2882}"/>
              </a:ext>
            </a:extLst>
          </p:cNvPr>
          <p:cNvSpPr/>
          <p:nvPr/>
        </p:nvSpPr>
        <p:spPr>
          <a:xfrm>
            <a:off x="7824000" y="4941000"/>
            <a:ext cx="3888000" cy="18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38C8027-F04E-20AF-63CD-ECE4115F4610}"/>
              </a:ext>
            </a:extLst>
          </p:cNvPr>
          <p:cNvSpPr/>
          <p:nvPr/>
        </p:nvSpPr>
        <p:spPr>
          <a:xfrm>
            <a:off x="408000" y="4941000"/>
            <a:ext cx="3888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69D9DAF3-DBC3-64D1-DFA5-2CAF794B837E}"/>
              </a:ext>
            </a:extLst>
          </p:cNvPr>
          <p:cNvSpPr/>
          <p:nvPr/>
        </p:nvSpPr>
        <p:spPr>
          <a:xfrm>
            <a:off x="4440000" y="3933000"/>
            <a:ext cx="3240000" cy="18720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8" name="Rectangle 43">
            <a:extLst>
              <a:ext uri="{FF2B5EF4-FFF2-40B4-BE49-F238E27FC236}">
                <a16:creationId xmlns:a16="http://schemas.microsoft.com/office/drawing/2014/main" id="{10FA5404-06DC-52BE-D327-8B07743BC36F}"/>
              </a:ext>
            </a:extLst>
          </p:cNvPr>
          <p:cNvSpPr/>
          <p:nvPr/>
        </p:nvSpPr>
        <p:spPr>
          <a:xfrm>
            <a:off x="6888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9" name="Rectangle 5">
            <a:extLst>
              <a:ext uri="{FF2B5EF4-FFF2-40B4-BE49-F238E27FC236}">
                <a16:creationId xmlns:a16="http://schemas.microsoft.com/office/drawing/2014/main" id="{F0D5CCF7-504D-BE51-BB2D-F1ED92547B9A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91134-0E69-9FB2-1729-2C8415B046E1}"/>
              </a:ext>
            </a:extLst>
          </p:cNvPr>
          <p:cNvSpPr/>
          <p:nvPr/>
        </p:nvSpPr>
        <p:spPr>
          <a:xfrm>
            <a:off x="3504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7" name="Rectangle 5">
            <a:extLst>
              <a:ext uri="{FF2B5EF4-FFF2-40B4-BE49-F238E27FC236}">
                <a16:creationId xmlns:a16="http://schemas.microsoft.com/office/drawing/2014/main" id="{DFDACD3A-8D49-F21C-AE79-F2507F41BE71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3" name="Rectangle 5">
            <a:extLst>
              <a:ext uri="{FF2B5EF4-FFF2-40B4-BE49-F238E27FC236}">
                <a16:creationId xmlns:a16="http://schemas.microsoft.com/office/drawing/2014/main" id="{09CEC17D-3DFE-81E5-846F-B03EAF326399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4" name="Rectangle 5">
            <a:extLst>
              <a:ext uri="{FF2B5EF4-FFF2-40B4-BE49-F238E27FC236}">
                <a16:creationId xmlns:a16="http://schemas.microsoft.com/office/drawing/2014/main" id="{7367B9D7-C502-B378-A2C8-BF753643B496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5" name="Rectangle 5">
            <a:extLst>
              <a:ext uri="{FF2B5EF4-FFF2-40B4-BE49-F238E27FC236}">
                <a16:creationId xmlns:a16="http://schemas.microsoft.com/office/drawing/2014/main" id="{BF19378E-20A1-2CE9-A011-AC345D8B4DAC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6" name="Rectangle 5">
            <a:extLst>
              <a:ext uri="{FF2B5EF4-FFF2-40B4-BE49-F238E27FC236}">
                <a16:creationId xmlns:a16="http://schemas.microsoft.com/office/drawing/2014/main" id="{CC7FA935-88F6-6435-4916-09C782E8E8CA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916D5A41-0614-35F7-2CA2-15787DF52DC5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0" name="Rectangle 5">
            <a:extLst>
              <a:ext uri="{FF2B5EF4-FFF2-40B4-BE49-F238E27FC236}">
                <a16:creationId xmlns:a16="http://schemas.microsoft.com/office/drawing/2014/main" id="{FC43FFF1-6894-8523-28D9-8CDAAED7137F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1" name="Rectangle 5">
            <a:extLst>
              <a:ext uri="{FF2B5EF4-FFF2-40B4-BE49-F238E27FC236}">
                <a16:creationId xmlns:a16="http://schemas.microsoft.com/office/drawing/2014/main" id="{9F9A91CD-D4BA-D4B0-4701-6F4A75ACE2ED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2" name="Rectangle 5">
            <a:extLst>
              <a:ext uri="{FF2B5EF4-FFF2-40B4-BE49-F238E27FC236}">
                <a16:creationId xmlns:a16="http://schemas.microsoft.com/office/drawing/2014/main" id="{96579E00-DB04-BD89-32A3-804683360DC5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94" name="Graphic 42">
            <a:extLst>
              <a:ext uri="{FF2B5EF4-FFF2-40B4-BE49-F238E27FC236}">
                <a16:creationId xmlns:a16="http://schemas.microsoft.com/office/drawing/2014/main" id="{67C9C967-629B-DCB2-3CDB-8CB7E70AF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sp>
        <p:nvSpPr>
          <p:cNvPr id="119" name="Textfeld 118">
            <a:extLst>
              <a:ext uri="{FF2B5EF4-FFF2-40B4-BE49-F238E27FC236}">
                <a16:creationId xmlns:a16="http://schemas.microsoft.com/office/drawing/2014/main" id="{4DE2510B-1A48-EDCF-212A-E29C073DB079}"/>
              </a:ext>
            </a:extLst>
          </p:cNvPr>
          <p:cNvSpPr txBox="1"/>
          <p:nvPr/>
        </p:nvSpPr>
        <p:spPr>
          <a:xfrm>
            <a:off x="264000" y="5589000"/>
            <a:ext cx="172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MAC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FEDB8118-AB4D-8A07-DA15-6887C14C8641}"/>
              </a:ext>
            </a:extLst>
          </p:cNvPr>
          <p:cNvSpPr txBox="1"/>
          <p:nvPr/>
        </p:nvSpPr>
        <p:spPr>
          <a:xfrm>
            <a:off x="336000" y="4365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Destination</a:t>
            </a:r>
            <a:br>
              <a:rPr lang="de-DE" sz="1000" dirty="0">
                <a:solidFill>
                  <a:schemeClr val="bg1">
                    <a:lumMod val="50000"/>
                  </a:schemeClr>
                </a:solidFill>
                <a:latin typeface="Aptos" panose="02110004020202020204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7" name="Textfeld 626">
            <a:extLst>
              <a:ext uri="{FF2B5EF4-FFF2-40B4-BE49-F238E27FC236}">
                <a16:creationId xmlns:a16="http://schemas.microsoft.com/office/drawing/2014/main" id="{9A3C7579-5040-F87C-00C7-50F37FD87707}"/>
              </a:ext>
            </a:extLst>
          </p:cNvPr>
          <p:cNvSpPr txBox="1"/>
          <p:nvPr/>
        </p:nvSpPr>
        <p:spPr>
          <a:xfrm>
            <a:off x="336000" y="3141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Sequence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Destination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 Port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0" name="Straight Connector 7">
            <a:extLst>
              <a:ext uri="{FF2B5EF4-FFF2-40B4-BE49-F238E27FC236}">
                <a16:creationId xmlns:a16="http://schemas.microsoft.com/office/drawing/2014/main" id="{2A88BDCD-C588-8836-5CA2-CDDF4496707E}"/>
              </a:ext>
            </a:extLst>
          </p:cNvPr>
          <p:cNvCxnSpPr>
            <a:cxnSpLocks/>
            <a:stCxn id="218" idx="2"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4" name="Straight Connector 7">
            <a:extLst>
              <a:ext uri="{FF2B5EF4-FFF2-40B4-BE49-F238E27FC236}">
                <a16:creationId xmlns:a16="http://schemas.microsoft.com/office/drawing/2014/main" id="{708F7AD8-15F1-BE8C-8145-4449A19A4E33}"/>
              </a:ext>
            </a:extLst>
          </p:cNvPr>
          <p:cNvCxnSpPr>
            <a:cxnSpLocks/>
            <a:stCxn id="44" idx="2"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3" name="Group 100">
            <a:extLst>
              <a:ext uri="{FF2B5EF4-FFF2-40B4-BE49-F238E27FC236}">
                <a16:creationId xmlns:a16="http://schemas.microsoft.com/office/drawing/2014/main" id="{DB4C5D37-06A7-5514-DB78-A701DD8CF3C6}"/>
              </a:ext>
            </a:extLst>
          </p:cNvPr>
          <p:cNvGrpSpPr/>
          <p:nvPr/>
        </p:nvGrpSpPr>
        <p:grpSpPr>
          <a:xfrm>
            <a:off x="9332678" y="5790178"/>
            <a:ext cx="311807" cy="73818"/>
            <a:chOff x="2497244" y="5715794"/>
            <a:chExt cx="311807" cy="73818"/>
          </a:xfrm>
        </p:grpSpPr>
        <p:sp>
          <p:nvSpPr>
            <p:cNvPr id="254" name="Rectangle 101">
              <a:extLst>
                <a:ext uri="{FF2B5EF4-FFF2-40B4-BE49-F238E27FC236}">
                  <a16:creationId xmlns:a16="http://schemas.microsoft.com/office/drawing/2014/main" id="{9B644105-B591-F71B-2031-DA053F16FEC8}"/>
                </a:ext>
              </a:extLst>
            </p:cNvPr>
            <p:cNvSpPr/>
            <p:nvPr/>
          </p:nvSpPr>
          <p:spPr>
            <a:xfrm>
              <a:off x="2711420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5" name="Rectangle 102">
              <a:extLst>
                <a:ext uri="{FF2B5EF4-FFF2-40B4-BE49-F238E27FC236}">
                  <a16:creationId xmlns:a16="http://schemas.microsoft.com/office/drawing/2014/main" id="{CFF9FB5E-FABF-0D41-FD3C-746CFAA100B2}"/>
                </a:ext>
              </a:extLst>
            </p:cNvPr>
            <p:cNvSpPr/>
            <p:nvPr/>
          </p:nvSpPr>
          <p:spPr>
            <a:xfrm>
              <a:off x="2497244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56" name="Rechteck 255">
            <a:extLst>
              <a:ext uri="{FF2B5EF4-FFF2-40B4-BE49-F238E27FC236}">
                <a16:creationId xmlns:a16="http://schemas.microsoft.com/office/drawing/2014/main" id="{1EC5D575-C18F-FBBC-7DC4-58CCEB8059F8}"/>
              </a:ext>
            </a:extLst>
          </p:cNvPr>
          <p:cNvSpPr/>
          <p:nvPr/>
        </p:nvSpPr>
        <p:spPr>
          <a:xfrm>
            <a:off x="9264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7" name="Rechteck 256">
            <a:extLst>
              <a:ext uri="{FF2B5EF4-FFF2-40B4-BE49-F238E27FC236}">
                <a16:creationId xmlns:a16="http://schemas.microsoft.com/office/drawing/2014/main" id="{95A96359-0AD6-A697-C866-A9BB32377E2E}"/>
              </a:ext>
            </a:extLst>
          </p:cNvPr>
          <p:cNvSpPr/>
          <p:nvPr/>
        </p:nvSpPr>
        <p:spPr>
          <a:xfrm>
            <a:off x="9552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7929FEA-E37C-34E4-D9B6-032530A9ECA7}"/>
              </a:ext>
            </a:extLst>
          </p:cNvPr>
          <p:cNvCxnSpPr>
            <a:cxnSpLocks/>
            <a:stCxn id="465" idx="2"/>
            <a:endCxn id="168" idx="2"/>
          </p:cNvCxnSpPr>
          <p:nvPr/>
        </p:nvCxnSpPr>
        <p:spPr>
          <a:xfrm rot="5400000" flipH="1" flipV="1">
            <a:off x="1748703" y="5296504"/>
            <a:ext cx="175792" cy="1417199"/>
          </a:xfrm>
          <a:prstGeom prst="bentConnector3">
            <a:avLst>
              <a:gd name="adj1" fmla="val -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191B0CE-0443-7874-36CB-5529EC01BFE8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C2E6EF-A8D6-6B74-280A-78890A4AA9DF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25DE5F-2173-1D3B-9373-E2C4A265C671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9E634C-86AC-464C-0996-80E2B95A06D1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5ED790E9-FD66-C1DD-63EE-D751C2DAA715}"/>
              </a:ext>
            </a:extLst>
          </p:cNvPr>
          <p:cNvCxnSpPr>
            <a:cxnSpLocks/>
            <a:stCxn id="492" idx="2"/>
          </p:cNvCxnSpPr>
          <p:nvPr/>
        </p:nvCxnSpPr>
        <p:spPr>
          <a:xfrm rot="5400000" flipH="1" flipV="1">
            <a:off x="5988000" y="4761000"/>
            <a:ext cx="144000" cy="2520000"/>
          </a:xfrm>
          <a:prstGeom prst="bentConnector3">
            <a:avLst>
              <a:gd name="adj1" fmla="val -9433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EEF4B6-DA39-69F1-911E-CEA98246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97" y="120415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7F275-1E67-9ED4-A4AE-9AC650E8B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753" y="45000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83DE85-AF44-2829-996B-F54520D87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0" y="45000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IPHdr">
            <a:extLst>
              <a:ext uri="{FF2B5EF4-FFF2-40B4-BE49-F238E27FC236}">
                <a16:creationId xmlns:a16="http://schemas.microsoft.com/office/drawing/2014/main" id="{1FE0B579-694F-3737-7D4B-7E8100C9C804}"/>
              </a:ext>
            </a:extLst>
          </p:cNvPr>
          <p:cNvSpPr/>
          <p:nvPr/>
        </p:nvSpPr>
        <p:spPr>
          <a:xfrm>
            <a:off x="480000" y="3933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Daten">
            <a:extLst>
              <a:ext uri="{FF2B5EF4-FFF2-40B4-BE49-F238E27FC236}">
                <a16:creationId xmlns:a16="http://schemas.microsoft.com/office/drawing/2014/main" id="{AD0704D4-F3D5-AF3D-6CF5-4E9E0226E399}"/>
              </a:ext>
            </a:extLst>
          </p:cNvPr>
          <p:cNvSpPr/>
          <p:nvPr/>
        </p:nvSpPr>
        <p:spPr>
          <a:xfrm>
            <a:off x="984000" y="1485000"/>
            <a:ext cx="720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TcpHdr">
            <a:extLst>
              <a:ext uri="{FF2B5EF4-FFF2-40B4-BE49-F238E27FC236}">
                <a16:creationId xmlns:a16="http://schemas.microsoft.com/office/drawing/2014/main" id="{C14A13F2-0DE8-C572-D9CA-2F8EBAD08F5B}"/>
              </a:ext>
            </a:extLst>
          </p:cNvPr>
          <p:cNvSpPr/>
          <p:nvPr/>
        </p:nvSpPr>
        <p:spPr>
          <a:xfrm>
            <a:off x="912000" y="2709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AF584EA-658A-51A5-5CCE-7BB6C5021A98}"/>
              </a:ext>
            </a:extLst>
          </p:cNvPr>
          <p:cNvCxnSpPr>
            <a:cxnSpLocks/>
          </p:cNvCxnSpPr>
          <p:nvPr/>
        </p:nvCxnSpPr>
        <p:spPr>
          <a:xfrm>
            <a:off x="98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48C955E-70D2-FF98-B19A-6B55ABDB0189}"/>
              </a:ext>
            </a:extLst>
          </p:cNvPr>
          <p:cNvCxnSpPr>
            <a:cxnSpLocks/>
          </p:cNvCxnSpPr>
          <p:nvPr/>
        </p:nvCxnSpPr>
        <p:spPr>
          <a:xfrm>
            <a:off x="170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AF7D498-A958-B85E-C8D6-F574723E58E9}"/>
              </a:ext>
            </a:extLst>
          </p:cNvPr>
          <p:cNvCxnSpPr>
            <a:cxnSpLocks/>
          </p:cNvCxnSpPr>
          <p:nvPr/>
        </p:nvCxnSpPr>
        <p:spPr>
          <a:xfrm>
            <a:off x="10992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2A93F58-9154-3188-E942-D76970F41107}"/>
              </a:ext>
            </a:extLst>
          </p:cNvPr>
          <p:cNvCxnSpPr>
            <a:cxnSpLocks/>
          </p:cNvCxnSpPr>
          <p:nvPr/>
        </p:nvCxnSpPr>
        <p:spPr>
          <a:xfrm>
            <a:off x="10560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Datei">
            <a:extLst>
              <a:ext uri="{FF2B5EF4-FFF2-40B4-BE49-F238E27FC236}">
                <a16:creationId xmlns:a16="http://schemas.microsoft.com/office/drawing/2014/main" id="{036A1141-FE26-3EA9-D67A-6C6E2AA8D939}"/>
              </a:ext>
            </a:extLst>
          </p:cNvPr>
          <p:cNvSpPr/>
          <p:nvPr/>
        </p:nvSpPr>
        <p:spPr>
          <a:xfrm>
            <a:off x="12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04D67303-7511-DA46-8641-B6DF38191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000" y="4509000"/>
            <a:ext cx="359915" cy="245942"/>
          </a:xfrm>
          <a:prstGeom prst="rect">
            <a:avLst/>
          </a:prstGeom>
        </p:spPr>
      </p:pic>
      <p:pic>
        <p:nvPicPr>
          <p:cNvPr id="22" name="Graphic 42">
            <a:extLst>
              <a:ext uri="{FF2B5EF4-FFF2-40B4-BE49-F238E27FC236}">
                <a16:creationId xmlns:a16="http://schemas.microsoft.com/office/drawing/2014/main" id="{8AC14D78-32AC-3C34-5F87-FBA9B0B10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grpSp>
        <p:nvGrpSpPr>
          <p:cNvPr id="52" name="TcpDatenGrau">
            <a:extLst>
              <a:ext uri="{FF2B5EF4-FFF2-40B4-BE49-F238E27FC236}">
                <a16:creationId xmlns:a16="http://schemas.microsoft.com/office/drawing/2014/main" id="{AB593AA8-6EAA-ADA5-FEC6-725A98A56019}"/>
              </a:ext>
            </a:extLst>
          </p:cNvPr>
          <p:cNvGrpSpPr/>
          <p:nvPr/>
        </p:nvGrpSpPr>
        <p:grpSpPr>
          <a:xfrm>
            <a:off x="912000" y="2709000"/>
            <a:ext cx="1152000" cy="432000"/>
            <a:chOff x="859220" y="5382773"/>
            <a:chExt cx="1152000" cy="432000"/>
          </a:xfrm>
          <a:solidFill>
            <a:schemeClr val="tx1"/>
          </a:solidFill>
        </p:grpSpPr>
        <p:sp>
          <p:nvSpPr>
            <p:cNvPr id="59" name="Rectangle: Rounded Corners 24">
              <a:extLst>
                <a:ext uri="{FF2B5EF4-FFF2-40B4-BE49-F238E27FC236}">
                  <a16:creationId xmlns:a16="http://schemas.microsoft.com/office/drawing/2014/main" id="{1727C34A-C475-1FB8-F771-133303B09C61}"/>
                </a:ext>
              </a:extLst>
            </p:cNvPr>
            <p:cNvSpPr/>
            <p:nvPr/>
          </p:nvSpPr>
          <p:spPr>
            <a:xfrm>
              <a:off x="1291220" y="5382773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Rectangle: Rounded Corners 26">
              <a:extLst>
                <a:ext uri="{FF2B5EF4-FFF2-40B4-BE49-F238E27FC236}">
                  <a16:creationId xmlns:a16="http://schemas.microsoft.com/office/drawing/2014/main" id="{2E11BDE4-BEE2-1916-D5E4-474480807DA0}"/>
                </a:ext>
              </a:extLst>
            </p:cNvPr>
            <p:cNvSpPr/>
            <p:nvPr/>
          </p:nvSpPr>
          <p:spPr>
            <a:xfrm>
              <a:off x="859220" y="5382773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7" name="IpTcpDatenGrau">
            <a:extLst>
              <a:ext uri="{FF2B5EF4-FFF2-40B4-BE49-F238E27FC236}">
                <a16:creationId xmlns:a16="http://schemas.microsoft.com/office/drawing/2014/main" id="{F4FE263D-C0A4-7782-32CD-65CBBA225790}"/>
              </a:ext>
            </a:extLst>
          </p:cNvPr>
          <p:cNvGrpSpPr/>
          <p:nvPr/>
        </p:nvGrpSpPr>
        <p:grpSpPr>
          <a:xfrm>
            <a:off x="480000" y="3933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98" name="Rectangle: Rounded Corners 24">
              <a:extLst>
                <a:ext uri="{FF2B5EF4-FFF2-40B4-BE49-F238E27FC236}">
                  <a16:creationId xmlns:a16="http://schemas.microsoft.com/office/drawing/2014/main" id="{79DB15EC-33DD-D1C9-A22F-A8E63116D669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Rectangle: Rounded Corners 26">
              <a:extLst>
                <a:ext uri="{FF2B5EF4-FFF2-40B4-BE49-F238E27FC236}">
                  <a16:creationId xmlns:a16="http://schemas.microsoft.com/office/drawing/2014/main" id="{949F1B1D-64C8-93EF-778D-8CCDA96BEEE1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Rectangle: Rounded Corners 33">
              <a:extLst>
                <a:ext uri="{FF2B5EF4-FFF2-40B4-BE49-F238E27FC236}">
                  <a16:creationId xmlns:a16="http://schemas.microsoft.com/office/drawing/2014/main" id="{A06B7947-C188-8464-7CE5-119F952C44B7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25" name="Graphic 42">
            <a:extLst>
              <a:ext uri="{FF2B5EF4-FFF2-40B4-BE49-F238E27FC236}">
                <a16:creationId xmlns:a16="http://schemas.microsoft.com/office/drawing/2014/main" id="{8B27EA45-0A59-989F-4E0A-B2462B6CAA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2000" y="4437000"/>
            <a:ext cx="359915" cy="245942"/>
          </a:xfrm>
          <a:prstGeom prst="rect">
            <a:avLst/>
          </a:prstGeom>
        </p:spPr>
      </p:pic>
      <p:sp>
        <p:nvSpPr>
          <p:cNvPr id="168" name="Rechteck 167">
            <a:extLst>
              <a:ext uri="{FF2B5EF4-FFF2-40B4-BE49-F238E27FC236}">
                <a16:creationId xmlns:a16="http://schemas.microsoft.com/office/drawing/2014/main" id="{406CDBD7-98FB-2FA5-D645-E4148CB2E6B5}"/>
              </a:ext>
            </a:extLst>
          </p:cNvPr>
          <p:cNvSpPr/>
          <p:nvPr/>
        </p:nvSpPr>
        <p:spPr>
          <a:xfrm>
            <a:off x="2509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F195E896-A4C5-9A14-3B16-4FDED15115D3}"/>
              </a:ext>
            </a:extLst>
          </p:cNvPr>
          <p:cNvSpPr/>
          <p:nvPr/>
        </p:nvSpPr>
        <p:spPr>
          <a:xfrm>
            <a:off x="2797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7" name="Connector: Elbow 57">
            <a:extLst>
              <a:ext uri="{FF2B5EF4-FFF2-40B4-BE49-F238E27FC236}">
                <a16:creationId xmlns:a16="http://schemas.microsoft.com/office/drawing/2014/main" id="{ED3B64FB-A7F7-8FF5-B543-FACC4ADBE27A}"/>
              </a:ext>
            </a:extLst>
          </p:cNvPr>
          <p:cNvCxnSpPr>
            <a:cxnSpLocks/>
            <a:stCxn id="171" idx="2"/>
            <a:endCxn id="478" idx="2"/>
          </p:cNvCxnSpPr>
          <p:nvPr/>
        </p:nvCxnSpPr>
        <p:spPr>
          <a:xfrm rot="16200000" flipH="1">
            <a:off x="3296703" y="5453703"/>
            <a:ext cx="175792" cy="1102801"/>
          </a:xfrm>
          <a:prstGeom prst="bentConnector3">
            <a:avLst>
              <a:gd name="adj1" fmla="val 1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Graphic 8">
            <a:extLst>
              <a:ext uri="{FF2B5EF4-FFF2-40B4-BE49-F238E27FC236}">
                <a16:creationId xmlns:a16="http://schemas.microsoft.com/office/drawing/2014/main" id="{9601A83A-EE52-94D0-356A-17A398C156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4000" y="5661000"/>
            <a:ext cx="648000" cy="328208"/>
          </a:xfrm>
          <a:prstGeom prst="rect">
            <a:avLst/>
          </a:prstGeom>
        </p:spPr>
      </p:pic>
      <p:cxnSp>
        <p:nvCxnSpPr>
          <p:cNvPr id="260" name="Connector: Elbow 99">
            <a:extLst>
              <a:ext uri="{FF2B5EF4-FFF2-40B4-BE49-F238E27FC236}">
                <a16:creationId xmlns:a16="http://schemas.microsoft.com/office/drawing/2014/main" id="{5E2642B0-8436-1CED-9F0C-B2C4B89B226A}"/>
              </a:ext>
            </a:extLst>
          </p:cNvPr>
          <p:cNvCxnSpPr>
            <a:cxnSpLocks/>
            <a:endCxn id="256" idx="2"/>
          </p:cNvCxnSpPr>
          <p:nvPr/>
        </p:nvCxnSpPr>
        <p:spPr>
          <a:xfrm rot="5400000" flipH="1" flipV="1">
            <a:off x="8706000" y="5355000"/>
            <a:ext cx="72000" cy="1116000"/>
          </a:xfrm>
          <a:prstGeom prst="bentConnector3">
            <a:avLst>
              <a:gd name="adj1" fmla="val -38192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6" name="Grafik 189">
            <a:extLst>
              <a:ext uri="{FF2B5EF4-FFF2-40B4-BE49-F238E27FC236}">
                <a16:creationId xmlns:a16="http://schemas.microsoft.com/office/drawing/2014/main" id="{5E27BC6D-E0BA-2788-66BF-E5A30FF05ED0}"/>
              </a:ext>
            </a:extLst>
          </p:cNvPr>
          <p:cNvGrpSpPr/>
          <p:nvPr/>
        </p:nvGrpSpPr>
        <p:grpSpPr>
          <a:xfrm>
            <a:off x="9624000" y="6165000"/>
            <a:ext cx="874619" cy="70648"/>
            <a:chOff x="9555957" y="6168957"/>
            <a:chExt cx="874619" cy="70648"/>
          </a:xfrm>
        </p:grpSpPr>
        <p:grpSp>
          <p:nvGrpSpPr>
            <p:cNvPr id="497" name="Grafik 189">
              <a:extLst>
                <a:ext uri="{FF2B5EF4-FFF2-40B4-BE49-F238E27FC236}">
                  <a16:creationId xmlns:a16="http://schemas.microsoft.com/office/drawing/2014/main" id="{E7999995-BE69-B209-DC04-FA9E9492DE47}"/>
                </a:ext>
              </a:extLst>
            </p:cNvPr>
            <p:cNvGrpSpPr/>
            <p:nvPr/>
          </p:nvGrpSpPr>
          <p:grpSpPr>
            <a:xfrm>
              <a:off x="9629402" y="6170667"/>
              <a:ext cx="73301" cy="66807"/>
              <a:chOff x="9629402" y="6170667"/>
              <a:chExt cx="73301" cy="66807"/>
            </a:xfrm>
          </p:grpSpPr>
          <p:grpSp>
            <p:nvGrpSpPr>
              <p:cNvPr id="498" name="Grafik 189">
                <a:extLst>
                  <a:ext uri="{FF2B5EF4-FFF2-40B4-BE49-F238E27FC236}">
                    <a16:creationId xmlns:a16="http://schemas.microsoft.com/office/drawing/2014/main" id="{B1EEBDF6-BA56-8490-A23C-E376E1E24EE5}"/>
                  </a:ext>
                </a:extLst>
              </p:cNvPr>
              <p:cNvGrpSpPr/>
              <p:nvPr/>
            </p:nvGrpSpPr>
            <p:grpSpPr>
              <a:xfrm>
                <a:off x="9629402" y="6170667"/>
                <a:ext cx="73301" cy="66807"/>
                <a:chOff x="9629402" y="6170667"/>
                <a:chExt cx="73301" cy="66807"/>
              </a:xfrm>
            </p:grpSpPr>
            <p:sp>
              <p:nvSpPr>
                <p:cNvPr id="499" name="Freihandform: Form 498">
                  <a:extLst>
                    <a:ext uri="{FF2B5EF4-FFF2-40B4-BE49-F238E27FC236}">
                      <a16:creationId xmlns:a16="http://schemas.microsoft.com/office/drawing/2014/main" id="{11B92134-52A7-E02C-6213-9A936255B224}"/>
                    </a:ext>
                  </a:extLst>
                </p:cNvPr>
                <p:cNvSpPr/>
                <p:nvPr/>
              </p:nvSpPr>
              <p:spPr>
                <a:xfrm rot="10800000">
                  <a:off x="9629402" y="6197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0" name="Freihandform: Form 499">
                  <a:extLst>
                    <a:ext uri="{FF2B5EF4-FFF2-40B4-BE49-F238E27FC236}">
                      <a16:creationId xmlns:a16="http://schemas.microsoft.com/office/drawing/2014/main" id="{85B9F0CD-FBD9-FF4B-315D-896FB889CBAB}"/>
                    </a:ext>
                  </a:extLst>
                </p:cNvPr>
                <p:cNvSpPr/>
                <p:nvPr/>
              </p:nvSpPr>
              <p:spPr>
                <a:xfrm rot="10800000">
                  <a:off x="9632654" y="6170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1" name="Freihandform: Form 500">
                <a:extLst>
                  <a:ext uri="{FF2B5EF4-FFF2-40B4-BE49-F238E27FC236}">
                    <a16:creationId xmlns:a16="http://schemas.microsoft.com/office/drawing/2014/main" id="{E36EEAA9-ECBF-E7CC-A15D-1DC72F43DB59}"/>
                  </a:ext>
                </a:extLst>
              </p:cNvPr>
              <p:cNvSpPr/>
              <p:nvPr/>
            </p:nvSpPr>
            <p:spPr>
              <a:xfrm rot="10800000">
                <a:off x="9634540" y="6200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" name="Grafik 189">
              <a:extLst>
                <a:ext uri="{FF2B5EF4-FFF2-40B4-BE49-F238E27FC236}">
                  <a16:creationId xmlns:a16="http://schemas.microsoft.com/office/drawing/2014/main" id="{46592526-CB9B-5B28-94CC-99F645690E78}"/>
                </a:ext>
              </a:extLst>
            </p:cNvPr>
            <p:cNvGrpSpPr/>
            <p:nvPr/>
          </p:nvGrpSpPr>
          <p:grpSpPr>
            <a:xfrm>
              <a:off x="9555957" y="6168957"/>
              <a:ext cx="76380" cy="67355"/>
              <a:chOff x="9555957" y="6168957"/>
              <a:chExt cx="76380" cy="67355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995CD454-F3AF-E8A0-448C-7A705A606E9B}"/>
                  </a:ext>
                </a:extLst>
              </p:cNvPr>
              <p:cNvSpPr/>
              <p:nvPr/>
            </p:nvSpPr>
            <p:spPr>
              <a:xfrm>
                <a:off x="9555957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C7186F44-F146-8637-A6D0-67B2179DD1CC}"/>
                  </a:ext>
                </a:extLst>
              </p:cNvPr>
              <p:cNvSpPr/>
              <p:nvPr/>
            </p:nvSpPr>
            <p:spPr>
              <a:xfrm>
                <a:off x="9559622" y="6204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31FFA21C-36B2-1CA2-EEB7-630B6122D4E8}"/>
                </a:ext>
              </a:extLst>
            </p:cNvPr>
            <p:cNvSpPr/>
            <p:nvPr/>
          </p:nvSpPr>
          <p:spPr>
            <a:xfrm>
              <a:off x="9561264" y="6195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06" name="Grafik 189">
              <a:extLst>
                <a:ext uri="{FF2B5EF4-FFF2-40B4-BE49-F238E27FC236}">
                  <a16:creationId xmlns:a16="http://schemas.microsoft.com/office/drawing/2014/main" id="{1658D67B-DC7F-784E-4650-CA85DC5CFF94}"/>
                </a:ext>
              </a:extLst>
            </p:cNvPr>
            <p:cNvGrpSpPr/>
            <p:nvPr/>
          </p:nvGrpSpPr>
          <p:grpSpPr>
            <a:xfrm>
              <a:off x="10354196" y="6172249"/>
              <a:ext cx="76380" cy="67355"/>
              <a:chOff x="10354196" y="6172249"/>
              <a:chExt cx="76380" cy="67355"/>
            </a:xfrm>
          </p:grpSpPr>
          <p:grpSp>
            <p:nvGrpSpPr>
              <p:cNvPr id="507" name="Grafik 189">
                <a:extLst>
                  <a:ext uri="{FF2B5EF4-FFF2-40B4-BE49-F238E27FC236}">
                    <a16:creationId xmlns:a16="http://schemas.microsoft.com/office/drawing/2014/main" id="{F6E2B969-FC97-6BA0-38F0-B62D8B429B43}"/>
                  </a:ext>
                </a:extLst>
              </p:cNvPr>
              <p:cNvGrpSpPr/>
              <p:nvPr/>
            </p:nvGrpSpPr>
            <p:grpSpPr>
              <a:xfrm>
                <a:off x="10354196" y="6172249"/>
                <a:ext cx="76380" cy="67355"/>
                <a:chOff x="10354196" y="6172249"/>
                <a:chExt cx="76380" cy="67355"/>
              </a:xfrm>
            </p:grpSpPr>
            <p:sp>
              <p:nvSpPr>
                <p:cNvPr id="508" name="Freihandform: Form 507">
                  <a:extLst>
                    <a:ext uri="{FF2B5EF4-FFF2-40B4-BE49-F238E27FC236}">
                      <a16:creationId xmlns:a16="http://schemas.microsoft.com/office/drawing/2014/main" id="{02A8C36C-8084-C311-42BF-4354D4961B9C}"/>
                    </a:ext>
                  </a:extLst>
                </p:cNvPr>
                <p:cNvSpPr/>
                <p:nvPr/>
              </p:nvSpPr>
              <p:spPr>
                <a:xfrm rot="10800000">
                  <a:off x="10357717" y="6198491"/>
                  <a:ext cx="72859" cy="41113"/>
                </a:xfrm>
                <a:custGeom>
                  <a:avLst/>
                  <a:gdLst>
                    <a:gd name="csX0" fmla="*/ 284 w 72859"/>
                    <a:gd name="csY0" fmla="*/ 41125 h 41113"/>
                    <a:gd name="csX1" fmla="*/ 73144 w 72859"/>
                    <a:gd name="csY1" fmla="*/ 31157 h 411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859" h="41113">
                      <a:moveTo>
                        <a:pt x="284" y="41125"/>
                      </a:moveTo>
                      <a:cubicBezTo>
                        <a:pt x="19048" y="-12823"/>
                        <a:pt x="53208" y="-11064"/>
                        <a:pt x="73144" y="31157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9" name="Freihandform: Form 508">
                  <a:extLst>
                    <a:ext uri="{FF2B5EF4-FFF2-40B4-BE49-F238E27FC236}">
                      <a16:creationId xmlns:a16="http://schemas.microsoft.com/office/drawing/2014/main" id="{AE6F7D9A-30F5-2A7A-35BB-5679D2CC515C}"/>
                    </a:ext>
                  </a:extLst>
                </p:cNvPr>
                <p:cNvSpPr/>
                <p:nvPr/>
              </p:nvSpPr>
              <p:spPr>
                <a:xfrm rot="10800000">
                  <a:off x="10354196" y="6172249"/>
                  <a:ext cx="72715" cy="32105"/>
                </a:xfrm>
                <a:custGeom>
                  <a:avLst/>
                  <a:gdLst>
                    <a:gd name="csX0" fmla="*/ 282 w 72715"/>
                    <a:gd name="csY0" fmla="*/ 1749 h 32105"/>
                    <a:gd name="csX1" fmla="*/ 72997 w 72715"/>
                    <a:gd name="csY1" fmla="*/ -10 h 3210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715" h="32105">
                      <a:moveTo>
                        <a:pt x="282" y="1749"/>
                      </a:moveTo>
                      <a:cubicBezTo>
                        <a:pt x="15527" y="41625"/>
                        <a:pt x="48367" y="43384"/>
                        <a:pt x="72997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16B10043-F87D-4989-F5C4-2E29BB79069E}"/>
                  </a:ext>
                </a:extLst>
              </p:cNvPr>
              <p:cNvSpPr/>
              <p:nvPr/>
            </p:nvSpPr>
            <p:spPr>
              <a:xfrm rot="10800000">
                <a:off x="10419288" y="6201423"/>
                <a:ext cx="5980" cy="11435"/>
              </a:xfrm>
              <a:custGeom>
                <a:avLst/>
                <a:gdLst>
                  <a:gd name="csX0" fmla="*/ 6285 w 5980"/>
                  <a:gd name="csY0" fmla="*/ 8065 h 11435"/>
                  <a:gd name="csX1" fmla="*/ 5404 w 5980"/>
                  <a:gd name="csY1" fmla="*/ 3 h 11435"/>
                  <a:gd name="csX2" fmla="*/ 419 w 5980"/>
                  <a:gd name="csY2" fmla="*/ 11439 h 11435"/>
                  <a:gd name="csX3" fmla="*/ 6282 w 5980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980" h="11435">
                    <a:moveTo>
                      <a:pt x="6285" y="8065"/>
                    </a:moveTo>
                    <a:cubicBezTo>
                      <a:pt x="5014" y="4156"/>
                      <a:pt x="4721" y="1469"/>
                      <a:pt x="5404" y="3"/>
                    </a:cubicBezTo>
                    <a:cubicBezTo>
                      <a:pt x="1495" y="5476"/>
                      <a:pt x="-167" y="9288"/>
                      <a:pt x="419" y="11439"/>
                    </a:cubicBezTo>
                    <a:cubicBezTo>
                      <a:pt x="2862" y="10364"/>
                      <a:pt x="4817" y="9241"/>
                      <a:pt x="6282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1" name="Grafik 189">
              <a:extLst>
                <a:ext uri="{FF2B5EF4-FFF2-40B4-BE49-F238E27FC236}">
                  <a16:creationId xmlns:a16="http://schemas.microsoft.com/office/drawing/2014/main" id="{787BB5A7-626C-CA48-E160-B9BC1150F19C}"/>
                </a:ext>
              </a:extLst>
            </p:cNvPr>
            <p:cNvGrpSpPr/>
            <p:nvPr/>
          </p:nvGrpSpPr>
          <p:grpSpPr>
            <a:xfrm>
              <a:off x="9773658" y="6170667"/>
              <a:ext cx="73301" cy="66809"/>
              <a:chOff x="9773658" y="6170667"/>
              <a:chExt cx="73301" cy="66809"/>
            </a:xfrm>
          </p:grpSpPr>
          <p:grpSp>
            <p:nvGrpSpPr>
              <p:cNvPr id="512" name="Grafik 189">
                <a:extLst>
                  <a:ext uri="{FF2B5EF4-FFF2-40B4-BE49-F238E27FC236}">
                    <a16:creationId xmlns:a16="http://schemas.microsoft.com/office/drawing/2014/main" id="{DBAF1473-83BF-E2BF-295D-1F523B075995}"/>
                  </a:ext>
                </a:extLst>
              </p:cNvPr>
              <p:cNvGrpSpPr/>
              <p:nvPr/>
            </p:nvGrpSpPr>
            <p:grpSpPr>
              <a:xfrm>
                <a:off x="9773658" y="6170667"/>
                <a:ext cx="73301" cy="66809"/>
                <a:chOff x="9773658" y="6170667"/>
                <a:chExt cx="73301" cy="66809"/>
              </a:xfrm>
            </p:grpSpPr>
            <p:sp>
              <p:nvSpPr>
                <p:cNvPr id="513" name="Freihandform: Form 512">
                  <a:extLst>
                    <a:ext uri="{FF2B5EF4-FFF2-40B4-BE49-F238E27FC236}">
                      <a16:creationId xmlns:a16="http://schemas.microsoft.com/office/drawing/2014/main" id="{EF3416C2-D4C5-A5CC-59FF-701DE246A4E2}"/>
                    </a:ext>
                  </a:extLst>
                </p:cNvPr>
                <p:cNvSpPr/>
                <p:nvPr/>
              </p:nvSpPr>
              <p:spPr>
                <a:xfrm rot="10800000">
                  <a:off x="9773658" y="6197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4" name="Freihandform: Form 513">
                  <a:extLst>
                    <a:ext uri="{FF2B5EF4-FFF2-40B4-BE49-F238E27FC236}">
                      <a16:creationId xmlns:a16="http://schemas.microsoft.com/office/drawing/2014/main" id="{94D79F3B-722A-CAC9-CFA1-B5A522442B08}"/>
                    </a:ext>
                  </a:extLst>
                </p:cNvPr>
                <p:cNvSpPr/>
                <p:nvPr/>
              </p:nvSpPr>
              <p:spPr>
                <a:xfrm rot="10800000">
                  <a:off x="9776910" y="6170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071CA0AF-BE02-32BC-6854-259599594422}"/>
                  </a:ext>
                </a:extLst>
              </p:cNvPr>
              <p:cNvSpPr/>
              <p:nvPr/>
            </p:nvSpPr>
            <p:spPr>
              <a:xfrm rot="10800000">
                <a:off x="9778795" y="6200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6" name="Grafik 189">
              <a:extLst>
                <a:ext uri="{FF2B5EF4-FFF2-40B4-BE49-F238E27FC236}">
                  <a16:creationId xmlns:a16="http://schemas.microsoft.com/office/drawing/2014/main" id="{28F21247-69E0-B0E7-7294-BBCAEF257E80}"/>
                </a:ext>
              </a:extLst>
            </p:cNvPr>
            <p:cNvGrpSpPr/>
            <p:nvPr/>
          </p:nvGrpSpPr>
          <p:grpSpPr>
            <a:xfrm>
              <a:off x="9700211" y="6168957"/>
              <a:ext cx="76380" cy="67355"/>
              <a:chOff x="9700211" y="6168957"/>
              <a:chExt cx="76380" cy="67355"/>
            </a:xfrm>
          </p:grpSpPr>
          <p:sp>
            <p:nvSpPr>
              <p:cNvPr id="517" name="Freihandform: Form 516">
                <a:extLst>
                  <a:ext uri="{FF2B5EF4-FFF2-40B4-BE49-F238E27FC236}">
                    <a16:creationId xmlns:a16="http://schemas.microsoft.com/office/drawing/2014/main" id="{E4DBC0A8-CF50-BF08-D3D9-7F204F964F51}"/>
                  </a:ext>
                </a:extLst>
              </p:cNvPr>
              <p:cNvSpPr/>
              <p:nvPr/>
            </p:nvSpPr>
            <p:spPr>
              <a:xfrm>
                <a:off x="9700211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BF4C6905-DE97-D164-0449-7A900C6C337D}"/>
                  </a:ext>
                </a:extLst>
              </p:cNvPr>
              <p:cNvSpPr/>
              <p:nvPr/>
            </p:nvSpPr>
            <p:spPr>
              <a:xfrm>
                <a:off x="9703877" y="6204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022E5F81-B3FA-A002-2740-FED816090597}"/>
                </a:ext>
              </a:extLst>
            </p:cNvPr>
            <p:cNvSpPr/>
            <p:nvPr/>
          </p:nvSpPr>
          <p:spPr>
            <a:xfrm>
              <a:off x="9705519" y="6195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0" name="Grafik 189">
              <a:extLst>
                <a:ext uri="{FF2B5EF4-FFF2-40B4-BE49-F238E27FC236}">
                  <a16:creationId xmlns:a16="http://schemas.microsoft.com/office/drawing/2014/main" id="{AEE85644-E02B-EE97-B5FE-20583ACB058A}"/>
                </a:ext>
              </a:extLst>
            </p:cNvPr>
            <p:cNvGrpSpPr/>
            <p:nvPr/>
          </p:nvGrpSpPr>
          <p:grpSpPr>
            <a:xfrm>
              <a:off x="9918499" y="6170667"/>
              <a:ext cx="73301" cy="66809"/>
              <a:chOff x="9918499" y="6170667"/>
              <a:chExt cx="73301" cy="66809"/>
            </a:xfrm>
          </p:grpSpPr>
          <p:grpSp>
            <p:nvGrpSpPr>
              <p:cNvPr id="521" name="Grafik 189">
                <a:extLst>
                  <a:ext uri="{FF2B5EF4-FFF2-40B4-BE49-F238E27FC236}">
                    <a16:creationId xmlns:a16="http://schemas.microsoft.com/office/drawing/2014/main" id="{A44C1D98-AF61-1B9E-6FE3-670E19FF186E}"/>
                  </a:ext>
                </a:extLst>
              </p:cNvPr>
              <p:cNvGrpSpPr/>
              <p:nvPr/>
            </p:nvGrpSpPr>
            <p:grpSpPr>
              <a:xfrm>
                <a:off x="9918499" y="6170667"/>
                <a:ext cx="73301" cy="66809"/>
                <a:chOff x="9918499" y="6170667"/>
                <a:chExt cx="73301" cy="66809"/>
              </a:xfrm>
            </p:grpSpPr>
            <p:sp>
              <p:nvSpPr>
                <p:cNvPr id="522" name="Freihandform: Form 521">
                  <a:extLst>
                    <a:ext uri="{FF2B5EF4-FFF2-40B4-BE49-F238E27FC236}">
                      <a16:creationId xmlns:a16="http://schemas.microsoft.com/office/drawing/2014/main" id="{5342A3DA-62F4-467F-6E3C-A9BA9F9C7C0F}"/>
                    </a:ext>
                  </a:extLst>
                </p:cNvPr>
                <p:cNvSpPr/>
                <p:nvPr/>
              </p:nvSpPr>
              <p:spPr>
                <a:xfrm rot="10800000">
                  <a:off x="9918499" y="6197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" name="Freihandform: Form 522">
                  <a:extLst>
                    <a:ext uri="{FF2B5EF4-FFF2-40B4-BE49-F238E27FC236}">
                      <a16:creationId xmlns:a16="http://schemas.microsoft.com/office/drawing/2014/main" id="{83CEA992-F40B-20F7-3C85-1446E5B1F480}"/>
                    </a:ext>
                  </a:extLst>
                </p:cNvPr>
                <p:cNvSpPr/>
                <p:nvPr/>
              </p:nvSpPr>
              <p:spPr>
                <a:xfrm rot="10800000">
                  <a:off x="9921751" y="6170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AD88280B-EAB3-98F5-5825-4C962F464A5C}"/>
                  </a:ext>
                </a:extLst>
              </p:cNvPr>
              <p:cNvSpPr/>
              <p:nvPr/>
            </p:nvSpPr>
            <p:spPr>
              <a:xfrm rot="10800000">
                <a:off x="9923637" y="6200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25" name="Grafik 189">
              <a:extLst>
                <a:ext uri="{FF2B5EF4-FFF2-40B4-BE49-F238E27FC236}">
                  <a16:creationId xmlns:a16="http://schemas.microsoft.com/office/drawing/2014/main" id="{5348BABF-CC36-58C0-9F01-8AFAEB28DD4C}"/>
                </a:ext>
              </a:extLst>
            </p:cNvPr>
            <p:cNvGrpSpPr/>
            <p:nvPr/>
          </p:nvGrpSpPr>
          <p:grpSpPr>
            <a:xfrm>
              <a:off x="9845053" y="6168957"/>
              <a:ext cx="76380" cy="67355"/>
              <a:chOff x="9845053" y="6168957"/>
              <a:chExt cx="76380" cy="67355"/>
            </a:xfrm>
          </p:grpSpPr>
          <p:sp>
            <p:nvSpPr>
              <p:cNvPr id="526" name="Freihandform: Form 525">
                <a:extLst>
                  <a:ext uri="{FF2B5EF4-FFF2-40B4-BE49-F238E27FC236}">
                    <a16:creationId xmlns:a16="http://schemas.microsoft.com/office/drawing/2014/main" id="{EDCF48F8-0013-0257-7827-1256AA39612C}"/>
                  </a:ext>
                </a:extLst>
              </p:cNvPr>
              <p:cNvSpPr/>
              <p:nvPr/>
            </p:nvSpPr>
            <p:spPr>
              <a:xfrm>
                <a:off x="9845053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7C8955C7-D3AC-4860-9E2E-3CF59A5FC052}"/>
                  </a:ext>
                </a:extLst>
              </p:cNvPr>
              <p:cNvSpPr/>
              <p:nvPr/>
            </p:nvSpPr>
            <p:spPr>
              <a:xfrm>
                <a:off x="9848718" y="6204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0E03F771-F0CD-E962-B034-F487BAB2B61D}"/>
                </a:ext>
              </a:extLst>
            </p:cNvPr>
            <p:cNvSpPr/>
            <p:nvPr/>
          </p:nvSpPr>
          <p:spPr>
            <a:xfrm>
              <a:off x="9850360" y="6195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9" name="Grafik 189">
              <a:extLst>
                <a:ext uri="{FF2B5EF4-FFF2-40B4-BE49-F238E27FC236}">
                  <a16:creationId xmlns:a16="http://schemas.microsoft.com/office/drawing/2014/main" id="{DDC3DC20-5011-684C-68C8-E4648AA80639}"/>
                </a:ext>
              </a:extLst>
            </p:cNvPr>
            <p:cNvGrpSpPr/>
            <p:nvPr/>
          </p:nvGrpSpPr>
          <p:grpSpPr>
            <a:xfrm>
              <a:off x="10063341" y="6170667"/>
              <a:ext cx="73301" cy="66809"/>
              <a:chOff x="10063341" y="6170667"/>
              <a:chExt cx="73301" cy="66809"/>
            </a:xfrm>
          </p:grpSpPr>
          <p:grpSp>
            <p:nvGrpSpPr>
              <p:cNvPr id="530" name="Grafik 189">
                <a:extLst>
                  <a:ext uri="{FF2B5EF4-FFF2-40B4-BE49-F238E27FC236}">
                    <a16:creationId xmlns:a16="http://schemas.microsoft.com/office/drawing/2014/main" id="{6E65219C-EA03-B026-0F52-E729FE58F37E}"/>
                  </a:ext>
                </a:extLst>
              </p:cNvPr>
              <p:cNvGrpSpPr/>
              <p:nvPr/>
            </p:nvGrpSpPr>
            <p:grpSpPr>
              <a:xfrm>
                <a:off x="10063341" y="6170667"/>
                <a:ext cx="73301" cy="66809"/>
                <a:chOff x="10063341" y="6170667"/>
                <a:chExt cx="73301" cy="66809"/>
              </a:xfrm>
            </p:grpSpPr>
            <p:sp>
              <p:nvSpPr>
                <p:cNvPr id="531" name="Freihandform: Form 530">
                  <a:extLst>
                    <a:ext uri="{FF2B5EF4-FFF2-40B4-BE49-F238E27FC236}">
                      <a16:creationId xmlns:a16="http://schemas.microsoft.com/office/drawing/2014/main" id="{AD19F9DA-F55F-0858-8AD6-4E055E05FDE8}"/>
                    </a:ext>
                  </a:extLst>
                </p:cNvPr>
                <p:cNvSpPr/>
                <p:nvPr/>
              </p:nvSpPr>
              <p:spPr>
                <a:xfrm rot="10800000">
                  <a:off x="10063341" y="6197105"/>
                  <a:ext cx="70369" cy="40372"/>
                </a:xfrm>
                <a:custGeom>
                  <a:avLst/>
                  <a:gdLst>
                    <a:gd name="csX0" fmla="*/ 70549 w 70369"/>
                    <a:gd name="csY0" fmla="*/ 40383 h 40372"/>
                    <a:gd name="csX1" fmla="*/ 179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549" y="40383"/>
                      </a:moveTo>
                      <a:cubicBezTo>
                        <a:pt x="52394" y="-13568"/>
                        <a:pt x="12493" y="-10701"/>
                        <a:pt x="179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2" name="Freihandform: Form 531">
                  <a:extLst>
                    <a:ext uri="{FF2B5EF4-FFF2-40B4-BE49-F238E27FC236}">
                      <a16:creationId xmlns:a16="http://schemas.microsoft.com/office/drawing/2014/main" id="{08AA6D07-4A5E-D6CD-CAAC-47BADD390402}"/>
                    </a:ext>
                  </a:extLst>
                </p:cNvPr>
                <p:cNvSpPr/>
                <p:nvPr/>
              </p:nvSpPr>
              <p:spPr>
                <a:xfrm rot="10800000">
                  <a:off x="10066593" y="6170667"/>
                  <a:ext cx="70049" cy="32301"/>
                </a:xfrm>
                <a:custGeom>
                  <a:avLst/>
                  <a:gdLst>
                    <a:gd name="csX0" fmla="*/ 70231 w 70049"/>
                    <a:gd name="csY0" fmla="*/ 1749 h 32301"/>
                    <a:gd name="csX1" fmla="*/ 181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31" y="1749"/>
                      </a:moveTo>
                      <a:cubicBezTo>
                        <a:pt x="55481" y="41624"/>
                        <a:pt x="17772" y="43905"/>
                        <a:pt x="181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059ECCC9-92E5-C328-7B0D-8F7FCF975667}"/>
                  </a:ext>
                </a:extLst>
              </p:cNvPr>
              <p:cNvSpPr/>
              <p:nvPr/>
            </p:nvSpPr>
            <p:spPr>
              <a:xfrm rot="10800000">
                <a:off x="10068478" y="6200037"/>
                <a:ext cx="5785" cy="11435"/>
              </a:xfrm>
              <a:custGeom>
                <a:avLst/>
                <a:gdLst>
                  <a:gd name="csX0" fmla="*/ 163 w 5785"/>
                  <a:gd name="csY0" fmla="*/ 8065 h 11435"/>
                  <a:gd name="csX1" fmla="*/ 1013 w 5785"/>
                  <a:gd name="csY1" fmla="*/ 3 h 11435"/>
                  <a:gd name="csX2" fmla="*/ 5834 w 5785"/>
                  <a:gd name="csY2" fmla="*/ 11438 h 11435"/>
                  <a:gd name="csX3" fmla="*/ 160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63" y="8065"/>
                    </a:moveTo>
                    <a:cubicBezTo>
                      <a:pt x="1392" y="4156"/>
                      <a:pt x="1676" y="1468"/>
                      <a:pt x="1013" y="3"/>
                    </a:cubicBezTo>
                    <a:cubicBezTo>
                      <a:pt x="4795" y="5476"/>
                      <a:pt x="6402" y="9288"/>
                      <a:pt x="5834" y="11438"/>
                    </a:cubicBezTo>
                    <a:cubicBezTo>
                      <a:pt x="3470" y="10364"/>
                      <a:pt x="1578" y="9240"/>
                      <a:pt x="160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34" name="Grafik 189">
              <a:extLst>
                <a:ext uri="{FF2B5EF4-FFF2-40B4-BE49-F238E27FC236}">
                  <a16:creationId xmlns:a16="http://schemas.microsoft.com/office/drawing/2014/main" id="{AAF8E271-2BD7-329C-E760-5DCE85029D41}"/>
                </a:ext>
              </a:extLst>
            </p:cNvPr>
            <p:cNvGrpSpPr/>
            <p:nvPr/>
          </p:nvGrpSpPr>
          <p:grpSpPr>
            <a:xfrm>
              <a:off x="9989896" y="6168957"/>
              <a:ext cx="76380" cy="67355"/>
              <a:chOff x="9989896" y="6168957"/>
              <a:chExt cx="76380" cy="67355"/>
            </a:xfrm>
          </p:grpSpPr>
          <p:sp>
            <p:nvSpPr>
              <p:cNvPr id="535" name="Freihandform: Form 534">
                <a:extLst>
                  <a:ext uri="{FF2B5EF4-FFF2-40B4-BE49-F238E27FC236}">
                    <a16:creationId xmlns:a16="http://schemas.microsoft.com/office/drawing/2014/main" id="{E993D128-6883-BBC4-5428-26200BE5D587}"/>
                  </a:ext>
                </a:extLst>
              </p:cNvPr>
              <p:cNvSpPr/>
              <p:nvPr/>
            </p:nvSpPr>
            <p:spPr>
              <a:xfrm>
                <a:off x="9989896" y="6168957"/>
                <a:ext cx="72859" cy="41113"/>
              </a:xfrm>
              <a:custGeom>
                <a:avLst/>
                <a:gdLst>
                  <a:gd name="csX0" fmla="*/ 53 w 72859"/>
                  <a:gd name="csY0" fmla="*/ 41115 h 41113"/>
                  <a:gd name="csX1" fmla="*/ 72912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53" y="41115"/>
                    </a:moveTo>
                    <a:cubicBezTo>
                      <a:pt x="18816" y="-12833"/>
                      <a:pt x="52976" y="-11074"/>
                      <a:pt x="72912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F583D0D4-B38F-DC8C-1E18-40B5C48015FD}"/>
                  </a:ext>
                </a:extLst>
              </p:cNvPr>
              <p:cNvSpPr/>
              <p:nvPr/>
            </p:nvSpPr>
            <p:spPr>
              <a:xfrm>
                <a:off x="9993562" y="6204207"/>
                <a:ext cx="72715" cy="32105"/>
              </a:xfrm>
              <a:custGeom>
                <a:avLst/>
                <a:gdLst>
                  <a:gd name="csX0" fmla="*/ 155 w 72715"/>
                  <a:gd name="csY0" fmla="*/ 1760 h 32105"/>
                  <a:gd name="csX1" fmla="*/ 72870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55" y="1760"/>
                    </a:moveTo>
                    <a:cubicBezTo>
                      <a:pt x="15400" y="41636"/>
                      <a:pt x="48239" y="43395"/>
                      <a:pt x="72870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365E1DF1-3C69-5CF0-BC90-B721C0E85142}"/>
                </a:ext>
              </a:extLst>
            </p:cNvPr>
            <p:cNvSpPr/>
            <p:nvPr/>
          </p:nvSpPr>
          <p:spPr>
            <a:xfrm>
              <a:off x="9995204" y="6195703"/>
              <a:ext cx="5980" cy="11435"/>
            </a:xfrm>
            <a:custGeom>
              <a:avLst/>
              <a:gdLst>
                <a:gd name="csX0" fmla="*/ 6135 w 5980"/>
                <a:gd name="csY0" fmla="*/ 8063 h 11435"/>
                <a:gd name="csX1" fmla="*/ 5254 w 5980"/>
                <a:gd name="csY1" fmla="*/ 1 h 11435"/>
                <a:gd name="csX2" fmla="*/ 269 w 5980"/>
                <a:gd name="csY2" fmla="*/ 11437 h 11435"/>
                <a:gd name="csX3" fmla="*/ 6133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35" y="8063"/>
                  </a:moveTo>
                  <a:cubicBezTo>
                    <a:pt x="4865" y="4154"/>
                    <a:pt x="4571" y="1467"/>
                    <a:pt x="5254" y="1"/>
                  </a:cubicBezTo>
                  <a:cubicBezTo>
                    <a:pt x="1345" y="5474"/>
                    <a:pt x="-316" y="9286"/>
                    <a:pt x="269" y="11437"/>
                  </a:cubicBezTo>
                  <a:cubicBezTo>
                    <a:pt x="2713" y="10362"/>
                    <a:pt x="4667" y="9239"/>
                    <a:pt x="6133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38" name="Grafik 189">
              <a:extLst>
                <a:ext uri="{FF2B5EF4-FFF2-40B4-BE49-F238E27FC236}">
                  <a16:creationId xmlns:a16="http://schemas.microsoft.com/office/drawing/2014/main" id="{F35BC45C-737D-DB8B-FF5B-9387A4EAE57B}"/>
                </a:ext>
              </a:extLst>
            </p:cNvPr>
            <p:cNvGrpSpPr/>
            <p:nvPr/>
          </p:nvGrpSpPr>
          <p:grpSpPr>
            <a:xfrm>
              <a:off x="10207596" y="6170667"/>
              <a:ext cx="73301" cy="66809"/>
              <a:chOff x="10207596" y="6170667"/>
              <a:chExt cx="73301" cy="66809"/>
            </a:xfrm>
          </p:grpSpPr>
          <p:grpSp>
            <p:nvGrpSpPr>
              <p:cNvPr id="539" name="Grafik 189">
                <a:extLst>
                  <a:ext uri="{FF2B5EF4-FFF2-40B4-BE49-F238E27FC236}">
                    <a16:creationId xmlns:a16="http://schemas.microsoft.com/office/drawing/2014/main" id="{1912CDCB-56C3-81FC-5966-67F3C3663CBF}"/>
                  </a:ext>
                </a:extLst>
              </p:cNvPr>
              <p:cNvGrpSpPr/>
              <p:nvPr/>
            </p:nvGrpSpPr>
            <p:grpSpPr>
              <a:xfrm>
                <a:off x="10207596" y="6170667"/>
                <a:ext cx="73301" cy="66809"/>
                <a:chOff x="10207596" y="6170667"/>
                <a:chExt cx="73301" cy="66809"/>
              </a:xfrm>
            </p:grpSpPr>
            <p:sp>
              <p:nvSpPr>
                <p:cNvPr id="540" name="Freihandform: Form 539">
                  <a:extLst>
                    <a:ext uri="{FF2B5EF4-FFF2-40B4-BE49-F238E27FC236}">
                      <a16:creationId xmlns:a16="http://schemas.microsoft.com/office/drawing/2014/main" id="{D0A068EC-ACB1-3FE4-CBE9-411600E0BB79}"/>
                    </a:ext>
                  </a:extLst>
                </p:cNvPr>
                <p:cNvSpPr/>
                <p:nvPr/>
              </p:nvSpPr>
              <p:spPr>
                <a:xfrm rot="10800000">
                  <a:off x="10207596" y="6197105"/>
                  <a:ext cx="70369" cy="40372"/>
                </a:xfrm>
                <a:custGeom>
                  <a:avLst/>
                  <a:gdLst>
                    <a:gd name="csX0" fmla="*/ 70600 w 70369"/>
                    <a:gd name="csY0" fmla="*/ 40383 h 40372"/>
                    <a:gd name="csX1" fmla="*/ 230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600" y="40383"/>
                      </a:moveTo>
                      <a:cubicBezTo>
                        <a:pt x="52445" y="-13568"/>
                        <a:pt x="12544" y="-10701"/>
                        <a:pt x="230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1" name="Freihandform: Form 540">
                  <a:extLst>
                    <a:ext uri="{FF2B5EF4-FFF2-40B4-BE49-F238E27FC236}">
                      <a16:creationId xmlns:a16="http://schemas.microsoft.com/office/drawing/2014/main" id="{F84E55B1-9D35-2FDB-5966-EC642D6AC78E}"/>
                    </a:ext>
                  </a:extLst>
                </p:cNvPr>
                <p:cNvSpPr/>
                <p:nvPr/>
              </p:nvSpPr>
              <p:spPr>
                <a:xfrm rot="10800000">
                  <a:off x="10210848" y="6170667"/>
                  <a:ext cx="70049" cy="32301"/>
                </a:xfrm>
                <a:custGeom>
                  <a:avLst/>
                  <a:gdLst>
                    <a:gd name="csX0" fmla="*/ 70282 w 70049"/>
                    <a:gd name="csY0" fmla="*/ 1749 h 32301"/>
                    <a:gd name="csX1" fmla="*/ 232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82" y="1749"/>
                      </a:moveTo>
                      <a:cubicBezTo>
                        <a:pt x="55532" y="41624"/>
                        <a:pt x="17823" y="43905"/>
                        <a:pt x="232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42" name="Freihandform: Form 541">
                <a:extLst>
                  <a:ext uri="{FF2B5EF4-FFF2-40B4-BE49-F238E27FC236}">
                    <a16:creationId xmlns:a16="http://schemas.microsoft.com/office/drawing/2014/main" id="{3F32589D-ABA4-8D91-467A-E25E37A7F25C}"/>
                  </a:ext>
                </a:extLst>
              </p:cNvPr>
              <p:cNvSpPr/>
              <p:nvPr/>
            </p:nvSpPr>
            <p:spPr>
              <a:xfrm rot="10800000">
                <a:off x="10212734" y="6200037"/>
                <a:ext cx="5785" cy="11435"/>
              </a:xfrm>
              <a:custGeom>
                <a:avLst/>
                <a:gdLst>
                  <a:gd name="csX0" fmla="*/ 214 w 5785"/>
                  <a:gd name="csY0" fmla="*/ 8065 h 11435"/>
                  <a:gd name="csX1" fmla="*/ 1064 w 5785"/>
                  <a:gd name="csY1" fmla="*/ 3 h 11435"/>
                  <a:gd name="csX2" fmla="*/ 5885 w 5785"/>
                  <a:gd name="csY2" fmla="*/ 11438 h 11435"/>
                  <a:gd name="csX3" fmla="*/ 211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214" y="8065"/>
                    </a:moveTo>
                    <a:cubicBezTo>
                      <a:pt x="1443" y="4156"/>
                      <a:pt x="1727" y="1468"/>
                      <a:pt x="1064" y="3"/>
                    </a:cubicBezTo>
                    <a:cubicBezTo>
                      <a:pt x="4846" y="5476"/>
                      <a:pt x="6453" y="9288"/>
                      <a:pt x="5885" y="11438"/>
                    </a:cubicBezTo>
                    <a:cubicBezTo>
                      <a:pt x="3521" y="10364"/>
                      <a:pt x="1629" y="9240"/>
                      <a:pt x="211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43" name="Grafik 189">
              <a:extLst>
                <a:ext uri="{FF2B5EF4-FFF2-40B4-BE49-F238E27FC236}">
                  <a16:creationId xmlns:a16="http://schemas.microsoft.com/office/drawing/2014/main" id="{B4F6054D-5AD3-A6BD-DEC1-2360B514CAF5}"/>
                </a:ext>
              </a:extLst>
            </p:cNvPr>
            <p:cNvGrpSpPr/>
            <p:nvPr/>
          </p:nvGrpSpPr>
          <p:grpSpPr>
            <a:xfrm>
              <a:off x="10134151" y="6168957"/>
              <a:ext cx="76380" cy="67355"/>
              <a:chOff x="10134151" y="6168957"/>
              <a:chExt cx="76380" cy="67355"/>
            </a:xfrm>
          </p:grpSpPr>
          <p:sp>
            <p:nvSpPr>
              <p:cNvPr id="544" name="Freihandform: Form 543">
                <a:extLst>
                  <a:ext uri="{FF2B5EF4-FFF2-40B4-BE49-F238E27FC236}">
                    <a16:creationId xmlns:a16="http://schemas.microsoft.com/office/drawing/2014/main" id="{6726CFA1-D801-BB6F-1BEF-DC16DD370A4B}"/>
                  </a:ext>
                </a:extLst>
              </p:cNvPr>
              <p:cNvSpPr/>
              <p:nvPr/>
            </p:nvSpPr>
            <p:spPr>
              <a:xfrm>
                <a:off x="10134151" y="6168957"/>
                <a:ext cx="72859" cy="41113"/>
              </a:xfrm>
              <a:custGeom>
                <a:avLst/>
                <a:gdLst>
                  <a:gd name="csX0" fmla="*/ 103 w 72859"/>
                  <a:gd name="csY0" fmla="*/ 41115 h 41113"/>
                  <a:gd name="csX1" fmla="*/ 72963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03" y="41115"/>
                    </a:moveTo>
                    <a:cubicBezTo>
                      <a:pt x="18867" y="-12833"/>
                      <a:pt x="53027" y="-11074"/>
                      <a:pt x="72963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" name="Freihandform: Form 544">
                <a:extLst>
                  <a:ext uri="{FF2B5EF4-FFF2-40B4-BE49-F238E27FC236}">
                    <a16:creationId xmlns:a16="http://schemas.microsoft.com/office/drawing/2014/main" id="{B1316094-783D-73DF-4A3F-6FC25455B263}"/>
                  </a:ext>
                </a:extLst>
              </p:cNvPr>
              <p:cNvSpPr/>
              <p:nvPr/>
            </p:nvSpPr>
            <p:spPr>
              <a:xfrm>
                <a:off x="10137817" y="6204207"/>
                <a:ext cx="72715" cy="32105"/>
              </a:xfrm>
              <a:custGeom>
                <a:avLst/>
                <a:gdLst>
                  <a:gd name="csX0" fmla="*/ 206 w 72715"/>
                  <a:gd name="csY0" fmla="*/ 1760 h 32105"/>
                  <a:gd name="csX1" fmla="*/ 72921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06" y="1760"/>
                    </a:moveTo>
                    <a:cubicBezTo>
                      <a:pt x="15451" y="41636"/>
                      <a:pt x="48290" y="43395"/>
                      <a:pt x="72921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2430E328-55AD-D892-0AC8-CDD245C98280}"/>
                </a:ext>
              </a:extLst>
            </p:cNvPr>
            <p:cNvSpPr/>
            <p:nvPr/>
          </p:nvSpPr>
          <p:spPr>
            <a:xfrm>
              <a:off x="10139458" y="6195703"/>
              <a:ext cx="5980" cy="11435"/>
            </a:xfrm>
            <a:custGeom>
              <a:avLst/>
              <a:gdLst>
                <a:gd name="csX0" fmla="*/ 6186 w 5980"/>
                <a:gd name="csY0" fmla="*/ 8063 h 11435"/>
                <a:gd name="csX1" fmla="*/ 5305 w 5980"/>
                <a:gd name="csY1" fmla="*/ 1 h 11435"/>
                <a:gd name="csX2" fmla="*/ 320 w 5980"/>
                <a:gd name="csY2" fmla="*/ 11437 h 11435"/>
                <a:gd name="csX3" fmla="*/ 618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86" y="8063"/>
                  </a:moveTo>
                  <a:cubicBezTo>
                    <a:pt x="4915" y="4154"/>
                    <a:pt x="4622" y="1467"/>
                    <a:pt x="5305" y="1"/>
                  </a:cubicBezTo>
                  <a:cubicBezTo>
                    <a:pt x="1396" y="5474"/>
                    <a:pt x="-266" y="9286"/>
                    <a:pt x="320" y="11437"/>
                  </a:cubicBezTo>
                  <a:cubicBezTo>
                    <a:pt x="2764" y="10362"/>
                    <a:pt x="4718" y="9239"/>
                    <a:pt x="618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47" name="Grafik 189">
              <a:extLst>
                <a:ext uri="{FF2B5EF4-FFF2-40B4-BE49-F238E27FC236}">
                  <a16:creationId xmlns:a16="http://schemas.microsoft.com/office/drawing/2014/main" id="{C311F4DD-78D1-D540-3271-FBF44CB8DE5E}"/>
                </a:ext>
              </a:extLst>
            </p:cNvPr>
            <p:cNvGrpSpPr/>
            <p:nvPr/>
          </p:nvGrpSpPr>
          <p:grpSpPr>
            <a:xfrm>
              <a:off x="10278406" y="6168957"/>
              <a:ext cx="76380" cy="67355"/>
              <a:chOff x="10278406" y="6168957"/>
              <a:chExt cx="76380" cy="67355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B854A26A-E956-626C-C5B5-62A34355D06C}"/>
                  </a:ext>
                </a:extLst>
              </p:cNvPr>
              <p:cNvSpPr/>
              <p:nvPr/>
            </p:nvSpPr>
            <p:spPr>
              <a:xfrm>
                <a:off x="10278406" y="6168957"/>
                <a:ext cx="72859" cy="41113"/>
              </a:xfrm>
              <a:custGeom>
                <a:avLst/>
                <a:gdLst>
                  <a:gd name="csX0" fmla="*/ 154 w 72859"/>
                  <a:gd name="csY0" fmla="*/ 41115 h 41113"/>
                  <a:gd name="csX1" fmla="*/ 73014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54" y="41115"/>
                    </a:moveTo>
                    <a:cubicBezTo>
                      <a:pt x="18918" y="-12833"/>
                      <a:pt x="53078" y="-11074"/>
                      <a:pt x="73014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55B1D2A2-6FFA-FD94-A5DC-18AC6D711A31}"/>
                  </a:ext>
                </a:extLst>
              </p:cNvPr>
              <p:cNvSpPr/>
              <p:nvPr/>
            </p:nvSpPr>
            <p:spPr>
              <a:xfrm>
                <a:off x="10282071" y="6204207"/>
                <a:ext cx="72715" cy="32105"/>
              </a:xfrm>
              <a:custGeom>
                <a:avLst/>
                <a:gdLst>
                  <a:gd name="csX0" fmla="*/ 256 w 72715"/>
                  <a:gd name="csY0" fmla="*/ 1760 h 32105"/>
                  <a:gd name="csX1" fmla="*/ 72972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56" y="1760"/>
                    </a:moveTo>
                    <a:cubicBezTo>
                      <a:pt x="15502" y="41636"/>
                      <a:pt x="48341" y="43395"/>
                      <a:pt x="72972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D0A58E60-18BC-3823-9FBD-84252392BFFB}"/>
                </a:ext>
              </a:extLst>
            </p:cNvPr>
            <p:cNvSpPr/>
            <p:nvPr/>
          </p:nvSpPr>
          <p:spPr>
            <a:xfrm>
              <a:off x="10283713" y="6195703"/>
              <a:ext cx="5980" cy="11435"/>
            </a:xfrm>
            <a:custGeom>
              <a:avLst/>
              <a:gdLst>
                <a:gd name="csX0" fmla="*/ 6237 w 5980"/>
                <a:gd name="csY0" fmla="*/ 8063 h 11435"/>
                <a:gd name="csX1" fmla="*/ 5356 w 5980"/>
                <a:gd name="csY1" fmla="*/ 1 h 11435"/>
                <a:gd name="csX2" fmla="*/ 371 w 5980"/>
                <a:gd name="csY2" fmla="*/ 11437 h 11435"/>
                <a:gd name="csX3" fmla="*/ 623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237" y="8063"/>
                  </a:moveTo>
                  <a:cubicBezTo>
                    <a:pt x="4966" y="4154"/>
                    <a:pt x="4673" y="1467"/>
                    <a:pt x="5356" y="1"/>
                  </a:cubicBezTo>
                  <a:cubicBezTo>
                    <a:pt x="1447" y="5474"/>
                    <a:pt x="-215" y="9286"/>
                    <a:pt x="371" y="11437"/>
                  </a:cubicBezTo>
                  <a:cubicBezTo>
                    <a:pt x="2814" y="10362"/>
                    <a:pt x="4769" y="9239"/>
                    <a:pt x="623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51" name="Grafik 439">
            <a:extLst>
              <a:ext uri="{FF2B5EF4-FFF2-40B4-BE49-F238E27FC236}">
                <a16:creationId xmlns:a16="http://schemas.microsoft.com/office/drawing/2014/main" id="{E798A29C-13F7-EE0B-BA61-4AA939B13871}"/>
              </a:ext>
            </a:extLst>
          </p:cNvPr>
          <p:cNvGrpSpPr/>
          <p:nvPr/>
        </p:nvGrpSpPr>
        <p:grpSpPr>
          <a:xfrm rot="16200000" flipV="1">
            <a:off x="9442500" y="6059344"/>
            <a:ext cx="291002" cy="72000"/>
            <a:chOff x="9555957" y="6456957"/>
            <a:chExt cx="291002" cy="68519"/>
          </a:xfrm>
        </p:grpSpPr>
        <p:grpSp>
          <p:nvGrpSpPr>
            <p:cNvPr id="552" name="Grafik 439">
              <a:extLst>
                <a:ext uri="{FF2B5EF4-FFF2-40B4-BE49-F238E27FC236}">
                  <a16:creationId xmlns:a16="http://schemas.microsoft.com/office/drawing/2014/main" id="{6A2C67B8-4247-C470-8CC2-EBC4D87F3834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580" name="Grafik 439">
                <a:extLst>
                  <a:ext uri="{FF2B5EF4-FFF2-40B4-BE49-F238E27FC236}">
                    <a16:creationId xmlns:a16="http://schemas.microsoft.com/office/drawing/2014/main" id="{C550A82D-6BCE-9A5F-2920-7F43583C54DC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582" name="Freihandform: Form 581">
                  <a:extLst>
                    <a:ext uri="{FF2B5EF4-FFF2-40B4-BE49-F238E27FC236}">
                      <a16:creationId xmlns:a16="http://schemas.microsoft.com/office/drawing/2014/main" id="{F5F2A9F2-CCB0-B478-089D-84C68E62D66E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3" name="Freihandform: Form 582">
                  <a:extLst>
                    <a:ext uri="{FF2B5EF4-FFF2-40B4-BE49-F238E27FC236}">
                      <a16:creationId xmlns:a16="http://schemas.microsoft.com/office/drawing/2014/main" id="{1B4EE4C2-B1C2-0CA2-27BB-A8007F512E5A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81" name="Freihandform: Form 580">
                <a:extLst>
                  <a:ext uri="{FF2B5EF4-FFF2-40B4-BE49-F238E27FC236}">
                    <a16:creationId xmlns:a16="http://schemas.microsoft.com/office/drawing/2014/main" id="{DA1DB198-E7A5-0BB9-4986-5971F7B9F2B5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3" name="Grafik 439">
              <a:extLst>
                <a:ext uri="{FF2B5EF4-FFF2-40B4-BE49-F238E27FC236}">
                  <a16:creationId xmlns:a16="http://schemas.microsoft.com/office/drawing/2014/main" id="{E8260DB9-E63B-F7B9-F6AF-EF6E40815BC5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485804BC-DE5B-43E1-14B1-029A8A4194B0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C508711A-4A2E-1FFC-8181-B4937AC2025B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6B3422E4-8552-D69D-6957-F088B6F3E625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55" name="Grafik 439">
              <a:extLst>
                <a:ext uri="{FF2B5EF4-FFF2-40B4-BE49-F238E27FC236}">
                  <a16:creationId xmlns:a16="http://schemas.microsoft.com/office/drawing/2014/main" id="{2BFB0016-D63B-C7AC-2864-2C39884190C8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574" name="Grafik 439">
                <a:extLst>
                  <a:ext uri="{FF2B5EF4-FFF2-40B4-BE49-F238E27FC236}">
                    <a16:creationId xmlns:a16="http://schemas.microsoft.com/office/drawing/2014/main" id="{8CC8751B-0951-86F8-C004-EB08990CB771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576" name="Freihandform: Form 575">
                  <a:extLst>
                    <a:ext uri="{FF2B5EF4-FFF2-40B4-BE49-F238E27FC236}">
                      <a16:creationId xmlns:a16="http://schemas.microsoft.com/office/drawing/2014/main" id="{972DEBD9-B4C2-2924-157C-623D6FBBDE25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77" name="Freihandform: Form 576">
                  <a:extLst>
                    <a:ext uri="{FF2B5EF4-FFF2-40B4-BE49-F238E27FC236}">
                      <a16:creationId xmlns:a16="http://schemas.microsoft.com/office/drawing/2014/main" id="{5D73914E-E00B-23C3-59D4-73F80EFB4420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75" name="Freihandform: Form 574">
                <a:extLst>
                  <a:ext uri="{FF2B5EF4-FFF2-40B4-BE49-F238E27FC236}">
                    <a16:creationId xmlns:a16="http://schemas.microsoft.com/office/drawing/2014/main" id="{1300A277-7A20-CCC2-DA70-D5FB8B3528D1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6" name="Grafik 439">
              <a:extLst>
                <a:ext uri="{FF2B5EF4-FFF2-40B4-BE49-F238E27FC236}">
                  <a16:creationId xmlns:a16="http://schemas.microsoft.com/office/drawing/2014/main" id="{8CA0FD02-CFF4-9ACA-3560-678D9337E1AA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572" name="Freihandform: Form 571">
                <a:extLst>
                  <a:ext uri="{FF2B5EF4-FFF2-40B4-BE49-F238E27FC236}">
                    <a16:creationId xmlns:a16="http://schemas.microsoft.com/office/drawing/2014/main" id="{863FA8D3-F5F6-664E-CCC9-6B3AB4BFFEBC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3" name="Freihandform: Form 572">
                <a:extLst>
                  <a:ext uri="{FF2B5EF4-FFF2-40B4-BE49-F238E27FC236}">
                    <a16:creationId xmlns:a16="http://schemas.microsoft.com/office/drawing/2014/main" id="{A239A43B-2ECD-8F2A-7318-307B0FBC6B04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B6F4043D-7E42-DF04-D7D7-DCB1B44FDAA6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84" name="Grafik 439">
            <a:extLst>
              <a:ext uri="{FF2B5EF4-FFF2-40B4-BE49-F238E27FC236}">
                <a16:creationId xmlns:a16="http://schemas.microsoft.com/office/drawing/2014/main" id="{89608527-EBFF-13AC-1BAB-DA00141FA988}"/>
              </a:ext>
            </a:extLst>
          </p:cNvPr>
          <p:cNvGrpSpPr/>
          <p:nvPr/>
        </p:nvGrpSpPr>
        <p:grpSpPr>
          <a:xfrm>
            <a:off x="10488000" y="6165000"/>
            <a:ext cx="435843" cy="72000"/>
            <a:chOff x="9555957" y="6456957"/>
            <a:chExt cx="435843" cy="68519"/>
          </a:xfrm>
        </p:grpSpPr>
        <p:grpSp>
          <p:nvGrpSpPr>
            <p:cNvPr id="585" name="Grafik 439">
              <a:extLst>
                <a:ext uri="{FF2B5EF4-FFF2-40B4-BE49-F238E27FC236}">
                  <a16:creationId xmlns:a16="http://schemas.microsoft.com/office/drawing/2014/main" id="{EA9E9C58-7917-9C4C-88D9-365A64B143B2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08" name="Grafik 439">
                <a:extLst>
                  <a:ext uri="{FF2B5EF4-FFF2-40B4-BE49-F238E27FC236}">
                    <a16:creationId xmlns:a16="http://schemas.microsoft.com/office/drawing/2014/main" id="{308DDFE3-1C94-38F7-D6C4-CC67665D8416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10" name="Freihandform: Form 609">
                  <a:extLst>
                    <a:ext uri="{FF2B5EF4-FFF2-40B4-BE49-F238E27FC236}">
                      <a16:creationId xmlns:a16="http://schemas.microsoft.com/office/drawing/2014/main" id="{FEE87508-1EE0-91D2-5262-8D09020B93E3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11" name="Freihandform: Form 610">
                  <a:extLst>
                    <a:ext uri="{FF2B5EF4-FFF2-40B4-BE49-F238E27FC236}">
                      <a16:creationId xmlns:a16="http://schemas.microsoft.com/office/drawing/2014/main" id="{E9F56A0F-A195-5BD7-1A10-360FC20C4016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9" name="Freihandform: Form 608">
                <a:extLst>
                  <a:ext uri="{FF2B5EF4-FFF2-40B4-BE49-F238E27FC236}">
                    <a16:creationId xmlns:a16="http://schemas.microsoft.com/office/drawing/2014/main" id="{940FBA26-C307-A55E-D3C1-6B7629C31AD1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6" name="Grafik 439">
              <a:extLst>
                <a:ext uri="{FF2B5EF4-FFF2-40B4-BE49-F238E27FC236}">
                  <a16:creationId xmlns:a16="http://schemas.microsoft.com/office/drawing/2014/main" id="{75DC9EE2-CB1D-CA55-B232-BA395CA697AE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06" name="Freihandform: Form 605">
                <a:extLst>
                  <a:ext uri="{FF2B5EF4-FFF2-40B4-BE49-F238E27FC236}">
                    <a16:creationId xmlns:a16="http://schemas.microsoft.com/office/drawing/2014/main" id="{25298F4B-4D47-01EC-81A6-98B7E53BFAD1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7" name="Freihandform: Form 606">
                <a:extLst>
                  <a:ext uri="{FF2B5EF4-FFF2-40B4-BE49-F238E27FC236}">
                    <a16:creationId xmlns:a16="http://schemas.microsoft.com/office/drawing/2014/main" id="{FCEBDCF8-3EB2-FC42-AD04-31B2010B5774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9B9431F2-4EE6-77E0-FE9F-D5DC48860FA9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88" name="Grafik 439">
              <a:extLst>
                <a:ext uri="{FF2B5EF4-FFF2-40B4-BE49-F238E27FC236}">
                  <a16:creationId xmlns:a16="http://schemas.microsoft.com/office/drawing/2014/main" id="{54693BC4-AA24-C5CA-2501-2B1E7E6515B9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02" name="Grafik 439">
                <a:extLst>
                  <a:ext uri="{FF2B5EF4-FFF2-40B4-BE49-F238E27FC236}">
                    <a16:creationId xmlns:a16="http://schemas.microsoft.com/office/drawing/2014/main" id="{AAD5A201-E8CD-1AE3-5834-F9D1A37BB884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04" name="Freihandform: Form 603">
                  <a:extLst>
                    <a:ext uri="{FF2B5EF4-FFF2-40B4-BE49-F238E27FC236}">
                      <a16:creationId xmlns:a16="http://schemas.microsoft.com/office/drawing/2014/main" id="{F931EA61-8124-93D6-B401-FF29380AE933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05" name="Freihandform: Form 604">
                  <a:extLst>
                    <a:ext uri="{FF2B5EF4-FFF2-40B4-BE49-F238E27FC236}">
                      <a16:creationId xmlns:a16="http://schemas.microsoft.com/office/drawing/2014/main" id="{DBAF8D71-2DC6-37D8-143B-AB4FDE6A9938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3" name="Freihandform: Form 602">
                <a:extLst>
                  <a:ext uri="{FF2B5EF4-FFF2-40B4-BE49-F238E27FC236}">
                    <a16:creationId xmlns:a16="http://schemas.microsoft.com/office/drawing/2014/main" id="{A10D9A7E-D037-5B94-6006-BFECFCF15563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9" name="Grafik 439">
              <a:extLst>
                <a:ext uri="{FF2B5EF4-FFF2-40B4-BE49-F238E27FC236}">
                  <a16:creationId xmlns:a16="http://schemas.microsoft.com/office/drawing/2014/main" id="{FD2330D0-3E64-6D8C-5388-81D24093FB6D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00" name="Freihandform: Form 599">
                <a:extLst>
                  <a:ext uri="{FF2B5EF4-FFF2-40B4-BE49-F238E27FC236}">
                    <a16:creationId xmlns:a16="http://schemas.microsoft.com/office/drawing/2014/main" id="{943614E5-5323-5855-7120-672F6FA787A4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1" name="Freihandform: Form 600">
                <a:extLst>
                  <a:ext uri="{FF2B5EF4-FFF2-40B4-BE49-F238E27FC236}">
                    <a16:creationId xmlns:a16="http://schemas.microsoft.com/office/drawing/2014/main" id="{CE24FA93-2E94-26A7-CF63-5787B4E6B373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CFB3EBC1-D7FB-F742-87DC-DA8E355CF298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91" name="Grafik 439">
              <a:extLst>
                <a:ext uri="{FF2B5EF4-FFF2-40B4-BE49-F238E27FC236}">
                  <a16:creationId xmlns:a16="http://schemas.microsoft.com/office/drawing/2014/main" id="{143EC8BB-D744-FEFF-720F-F9472A294886}"/>
                </a:ext>
              </a:extLst>
            </p:cNvPr>
            <p:cNvGrpSpPr/>
            <p:nvPr/>
          </p:nvGrpSpPr>
          <p:grpSpPr>
            <a:xfrm>
              <a:off x="9918499" y="6458667"/>
              <a:ext cx="73301" cy="66809"/>
              <a:chOff x="9918499" y="6458667"/>
              <a:chExt cx="73301" cy="66809"/>
            </a:xfrm>
          </p:grpSpPr>
          <p:grpSp>
            <p:nvGrpSpPr>
              <p:cNvPr id="596" name="Grafik 439">
                <a:extLst>
                  <a:ext uri="{FF2B5EF4-FFF2-40B4-BE49-F238E27FC236}">
                    <a16:creationId xmlns:a16="http://schemas.microsoft.com/office/drawing/2014/main" id="{B86E7C05-1BBD-E344-E8E4-C5CCF3C71EAB}"/>
                  </a:ext>
                </a:extLst>
              </p:cNvPr>
              <p:cNvGrpSpPr/>
              <p:nvPr/>
            </p:nvGrpSpPr>
            <p:grpSpPr>
              <a:xfrm>
                <a:off x="9918499" y="6458667"/>
                <a:ext cx="73301" cy="66809"/>
                <a:chOff x="9918499" y="6458667"/>
                <a:chExt cx="73301" cy="66809"/>
              </a:xfrm>
            </p:grpSpPr>
            <p:sp>
              <p:nvSpPr>
                <p:cNvPr id="598" name="Freihandform: Form 597">
                  <a:extLst>
                    <a:ext uri="{FF2B5EF4-FFF2-40B4-BE49-F238E27FC236}">
                      <a16:creationId xmlns:a16="http://schemas.microsoft.com/office/drawing/2014/main" id="{A6E9C50F-C963-EF31-7952-2BDFA7498751}"/>
                    </a:ext>
                  </a:extLst>
                </p:cNvPr>
                <p:cNvSpPr/>
                <p:nvPr/>
              </p:nvSpPr>
              <p:spPr>
                <a:xfrm rot="10800000">
                  <a:off x="9918499" y="6485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99" name="Freihandform: Form 598">
                  <a:extLst>
                    <a:ext uri="{FF2B5EF4-FFF2-40B4-BE49-F238E27FC236}">
                      <a16:creationId xmlns:a16="http://schemas.microsoft.com/office/drawing/2014/main" id="{49355DB9-18E9-CBA9-AA33-28E548E3D97F}"/>
                    </a:ext>
                  </a:extLst>
                </p:cNvPr>
                <p:cNvSpPr/>
                <p:nvPr/>
              </p:nvSpPr>
              <p:spPr>
                <a:xfrm rot="10800000">
                  <a:off x="9921751" y="6458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97" name="Freihandform: Form 596">
                <a:extLst>
                  <a:ext uri="{FF2B5EF4-FFF2-40B4-BE49-F238E27FC236}">
                    <a16:creationId xmlns:a16="http://schemas.microsoft.com/office/drawing/2014/main" id="{092AED95-02A6-11FC-0918-05034A744E3E}"/>
                  </a:ext>
                </a:extLst>
              </p:cNvPr>
              <p:cNvSpPr/>
              <p:nvPr/>
            </p:nvSpPr>
            <p:spPr>
              <a:xfrm rot="10800000">
                <a:off x="9923637" y="6488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92" name="Grafik 439">
              <a:extLst>
                <a:ext uri="{FF2B5EF4-FFF2-40B4-BE49-F238E27FC236}">
                  <a16:creationId xmlns:a16="http://schemas.microsoft.com/office/drawing/2014/main" id="{FF778B5F-2D7A-5959-6CF2-41DDA38AC049}"/>
                </a:ext>
              </a:extLst>
            </p:cNvPr>
            <p:cNvGrpSpPr/>
            <p:nvPr/>
          </p:nvGrpSpPr>
          <p:grpSpPr>
            <a:xfrm>
              <a:off x="9845053" y="6456957"/>
              <a:ext cx="76380" cy="67355"/>
              <a:chOff x="9845053" y="6456957"/>
              <a:chExt cx="76380" cy="67355"/>
            </a:xfrm>
          </p:grpSpPr>
          <p:sp>
            <p:nvSpPr>
              <p:cNvPr id="594" name="Freihandform: Form 593">
                <a:extLst>
                  <a:ext uri="{FF2B5EF4-FFF2-40B4-BE49-F238E27FC236}">
                    <a16:creationId xmlns:a16="http://schemas.microsoft.com/office/drawing/2014/main" id="{40F2E6F5-7004-F7BA-C578-FCFF75C28D25}"/>
                  </a:ext>
                </a:extLst>
              </p:cNvPr>
              <p:cNvSpPr/>
              <p:nvPr/>
            </p:nvSpPr>
            <p:spPr>
              <a:xfrm>
                <a:off x="9845053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5" name="Freihandform: Form 594">
                <a:extLst>
                  <a:ext uri="{FF2B5EF4-FFF2-40B4-BE49-F238E27FC236}">
                    <a16:creationId xmlns:a16="http://schemas.microsoft.com/office/drawing/2014/main" id="{638A67FC-0050-A4BE-ED32-60F20BD4E532}"/>
                  </a:ext>
                </a:extLst>
              </p:cNvPr>
              <p:cNvSpPr/>
              <p:nvPr/>
            </p:nvSpPr>
            <p:spPr>
              <a:xfrm>
                <a:off x="9848718" y="6492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ACEEA1A3-7929-21EE-1DDB-3C60E00A73E0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12" name="Grafik 439">
            <a:extLst>
              <a:ext uri="{FF2B5EF4-FFF2-40B4-BE49-F238E27FC236}">
                <a16:creationId xmlns:a16="http://schemas.microsoft.com/office/drawing/2014/main" id="{08641032-2A8D-F7CC-5C1A-3D824463B5DF}"/>
              </a:ext>
            </a:extLst>
          </p:cNvPr>
          <p:cNvGrpSpPr/>
          <p:nvPr/>
        </p:nvGrpSpPr>
        <p:grpSpPr>
          <a:xfrm rot="16200000">
            <a:off x="10805810" y="6054653"/>
            <a:ext cx="300383" cy="72000"/>
            <a:chOff x="9555957" y="6456957"/>
            <a:chExt cx="300383" cy="68519"/>
          </a:xfrm>
        </p:grpSpPr>
        <p:grpSp>
          <p:nvGrpSpPr>
            <p:cNvPr id="613" name="Grafik 439">
              <a:extLst>
                <a:ext uri="{FF2B5EF4-FFF2-40B4-BE49-F238E27FC236}">
                  <a16:creationId xmlns:a16="http://schemas.microsoft.com/office/drawing/2014/main" id="{8FF0B525-FC0D-6E33-8952-537A922D7086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36" name="Grafik 439">
                <a:extLst>
                  <a:ext uri="{FF2B5EF4-FFF2-40B4-BE49-F238E27FC236}">
                    <a16:creationId xmlns:a16="http://schemas.microsoft.com/office/drawing/2014/main" id="{1DDBD93D-C9A7-C4CA-916E-BE030602A147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38" name="Freihandform: Form 637">
                  <a:extLst>
                    <a:ext uri="{FF2B5EF4-FFF2-40B4-BE49-F238E27FC236}">
                      <a16:creationId xmlns:a16="http://schemas.microsoft.com/office/drawing/2014/main" id="{E8328CAA-4AC9-B6E7-7F23-FE59D3AB4911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9" name="Freihandform: Form 638">
                  <a:extLst>
                    <a:ext uri="{FF2B5EF4-FFF2-40B4-BE49-F238E27FC236}">
                      <a16:creationId xmlns:a16="http://schemas.microsoft.com/office/drawing/2014/main" id="{2FA481FF-6D8D-824B-9066-9A5EEC4465F2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7" name="Freihandform: Form 636">
                <a:extLst>
                  <a:ext uri="{FF2B5EF4-FFF2-40B4-BE49-F238E27FC236}">
                    <a16:creationId xmlns:a16="http://schemas.microsoft.com/office/drawing/2014/main" id="{4B167816-CE45-D86A-4D5F-86F8DA45FF39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4" name="Grafik 439">
              <a:extLst>
                <a:ext uri="{FF2B5EF4-FFF2-40B4-BE49-F238E27FC236}">
                  <a16:creationId xmlns:a16="http://schemas.microsoft.com/office/drawing/2014/main" id="{CBD12170-F98E-43A3-5570-1CD16E119CB7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34" name="Freihandform: Form 633">
                <a:extLst>
                  <a:ext uri="{FF2B5EF4-FFF2-40B4-BE49-F238E27FC236}">
                    <a16:creationId xmlns:a16="http://schemas.microsoft.com/office/drawing/2014/main" id="{CE3A3781-28D6-D9AA-C296-BEBC1DFD6F92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5" name="Freihandform: Form 634">
                <a:extLst>
                  <a:ext uri="{FF2B5EF4-FFF2-40B4-BE49-F238E27FC236}">
                    <a16:creationId xmlns:a16="http://schemas.microsoft.com/office/drawing/2014/main" id="{CB2EACDF-D52C-CC76-C76A-52D9A2F6C42E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115A06C5-D604-7AD3-23F4-B4911BD354DC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616" name="Grafik 439">
              <a:extLst>
                <a:ext uri="{FF2B5EF4-FFF2-40B4-BE49-F238E27FC236}">
                  <a16:creationId xmlns:a16="http://schemas.microsoft.com/office/drawing/2014/main" id="{10930F41-FF2A-76FF-5533-A42155C512F5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30" name="Grafik 439">
                <a:extLst>
                  <a:ext uri="{FF2B5EF4-FFF2-40B4-BE49-F238E27FC236}">
                    <a16:creationId xmlns:a16="http://schemas.microsoft.com/office/drawing/2014/main" id="{BF213214-9B49-FA5C-0589-A6036929C17D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32" name="Freihandform: Form 631">
                  <a:extLst>
                    <a:ext uri="{FF2B5EF4-FFF2-40B4-BE49-F238E27FC236}">
                      <a16:creationId xmlns:a16="http://schemas.microsoft.com/office/drawing/2014/main" id="{E8F1AA43-3A76-CBC2-089E-E1045465042F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3" name="Freihandform: Form 632">
                  <a:extLst>
                    <a:ext uri="{FF2B5EF4-FFF2-40B4-BE49-F238E27FC236}">
                      <a16:creationId xmlns:a16="http://schemas.microsoft.com/office/drawing/2014/main" id="{1E7842F3-7E48-8264-4904-59C9CB7985EA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1" name="Freihandform: Form 630">
                <a:extLst>
                  <a:ext uri="{FF2B5EF4-FFF2-40B4-BE49-F238E27FC236}">
                    <a16:creationId xmlns:a16="http://schemas.microsoft.com/office/drawing/2014/main" id="{5B50A62E-D68C-6A6E-029D-A0B5E860249D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7" name="Grafik 439">
              <a:extLst>
                <a:ext uri="{FF2B5EF4-FFF2-40B4-BE49-F238E27FC236}">
                  <a16:creationId xmlns:a16="http://schemas.microsoft.com/office/drawing/2014/main" id="{ACB40971-803C-613A-6A89-44F3057F1A02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28" name="Freihandform: Form 627">
                <a:extLst>
                  <a:ext uri="{FF2B5EF4-FFF2-40B4-BE49-F238E27FC236}">
                    <a16:creationId xmlns:a16="http://schemas.microsoft.com/office/drawing/2014/main" id="{D73D0EA0-6BB0-9C10-0D9D-E08746D46B31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9" name="Freihandform: Form 628">
                <a:extLst>
                  <a:ext uri="{FF2B5EF4-FFF2-40B4-BE49-F238E27FC236}">
                    <a16:creationId xmlns:a16="http://schemas.microsoft.com/office/drawing/2014/main" id="{2DEECF83-EF27-E108-4B7C-26F88F2ECF55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66E1CACD-EBE2-7A57-01EA-600FD2E14F9D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EE8CEA2E-9399-FFEC-2D2D-C6360D607503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82" name="Grafik 181">
            <a:extLst>
              <a:ext uri="{FF2B5EF4-FFF2-40B4-BE49-F238E27FC236}">
                <a16:creationId xmlns:a16="http://schemas.microsoft.com/office/drawing/2014/main" id="{A335E7BA-07D8-D54E-7205-41F344A3F7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000" y="5661000"/>
            <a:ext cx="642462" cy="288000"/>
          </a:xfrm>
          <a:prstGeom prst="rect">
            <a:avLst/>
          </a:prstGeom>
        </p:spPr>
      </p:pic>
      <p:sp>
        <p:nvSpPr>
          <p:cNvPr id="675" name="Datei">
            <a:extLst>
              <a:ext uri="{FF2B5EF4-FFF2-40B4-BE49-F238E27FC236}">
                <a16:creationId xmlns:a16="http://schemas.microsoft.com/office/drawing/2014/main" id="{B31D7EE4-AECE-32C4-2FB4-E65DD021DB29}"/>
              </a:ext>
            </a:extLst>
          </p:cNvPr>
          <p:cNvSpPr/>
          <p:nvPr/>
        </p:nvSpPr>
        <p:spPr>
          <a:xfrm>
            <a:off x="984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AEC8C494-A3EF-4BDF-0E96-3B7BEF398716}"/>
              </a:ext>
            </a:extLst>
          </p:cNvPr>
          <p:cNvGrpSpPr/>
          <p:nvPr/>
        </p:nvGrpSpPr>
        <p:grpSpPr>
          <a:xfrm>
            <a:off x="984000" y="5877000"/>
            <a:ext cx="288000" cy="216000"/>
            <a:chOff x="2928000" y="1053000"/>
            <a:chExt cx="288000" cy="216000"/>
          </a:xfrm>
        </p:grpSpPr>
        <p:sp>
          <p:nvSpPr>
            <p:cNvPr id="465" name="Rechteck: abgerundete Ecken 464">
              <a:extLst>
                <a:ext uri="{FF2B5EF4-FFF2-40B4-BE49-F238E27FC236}">
                  <a16:creationId xmlns:a16="http://schemas.microsoft.com/office/drawing/2014/main" id="{C4E50BF2-5C05-D46B-7218-588D5D111B5D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Rechteck: abgerundete Ecken 465">
              <a:extLst>
                <a:ext uri="{FF2B5EF4-FFF2-40B4-BE49-F238E27FC236}">
                  <a16:creationId xmlns:a16="http://schemas.microsoft.com/office/drawing/2014/main" id="{6A1A1A55-85FE-899A-549F-44E66A56BADD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07823B45-2244-4160-8B12-382709162560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763D2F6E-88AA-F227-97F2-299E7FB2F3C7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B625C677-43AE-CCAE-80B0-0CC909BC1026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315646C1-8199-F2EA-854C-FF641A7B9E91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CE8D9123-DE12-D635-FB42-3DEEB01694D2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9C6CCB9D-EF1B-7CED-391A-6651C2512A76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850FAA7D-1EE7-E5B4-5FB0-058CE8DB3005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Rechteck: abgerundete Ecken 473">
              <a:extLst>
                <a:ext uri="{FF2B5EF4-FFF2-40B4-BE49-F238E27FC236}">
                  <a16:creationId xmlns:a16="http://schemas.microsoft.com/office/drawing/2014/main" id="{7670DB10-660A-C44D-ADEA-BC397FC29488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Rechteck: abgerundete Ecken 474">
              <a:extLst>
                <a:ext uri="{FF2B5EF4-FFF2-40B4-BE49-F238E27FC236}">
                  <a16:creationId xmlns:a16="http://schemas.microsoft.com/office/drawing/2014/main" id="{C13D9F9C-5224-F6DA-9E39-FB7C6F8D90AC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4FBB690E-CC63-3C0F-0213-2DFD2618F1B5}"/>
              </a:ext>
            </a:extLst>
          </p:cNvPr>
          <p:cNvGrpSpPr/>
          <p:nvPr/>
        </p:nvGrpSpPr>
        <p:grpSpPr>
          <a:xfrm>
            <a:off x="3792000" y="5877000"/>
            <a:ext cx="288000" cy="216000"/>
            <a:chOff x="2928000" y="1053000"/>
            <a:chExt cx="288000" cy="216000"/>
          </a:xfrm>
        </p:grpSpPr>
        <p:sp>
          <p:nvSpPr>
            <p:cNvPr id="478" name="Rechteck: abgerundete Ecken 477">
              <a:extLst>
                <a:ext uri="{FF2B5EF4-FFF2-40B4-BE49-F238E27FC236}">
                  <a16:creationId xmlns:a16="http://schemas.microsoft.com/office/drawing/2014/main" id="{97355BDE-65D6-8B6E-3FED-EB26358231C9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Rechteck: abgerundete Ecken 478">
              <a:extLst>
                <a:ext uri="{FF2B5EF4-FFF2-40B4-BE49-F238E27FC236}">
                  <a16:creationId xmlns:a16="http://schemas.microsoft.com/office/drawing/2014/main" id="{01483572-A5C5-A534-B44A-121AE71C088A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A130CA16-CCC3-CA9C-C939-90B18E9593FF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4392704F-F5D7-9ECF-36E4-3C6E1A304EE9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F0182DB2-713B-5459-1527-CDA0F231F397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40C0F974-3C08-6D15-9240-E295E961BB5F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39C0F9F1-0A94-9A5C-139E-C4DB0D5DEE3B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C7978223-0210-EA59-9A8E-193B354E5182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57D01976-F65A-47DF-C42E-6EC43F6641D8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hteck: abgerundete Ecken 486">
              <a:extLst>
                <a:ext uri="{FF2B5EF4-FFF2-40B4-BE49-F238E27FC236}">
                  <a16:creationId xmlns:a16="http://schemas.microsoft.com/office/drawing/2014/main" id="{80B02F8B-CDD0-C5A9-AB68-AF5956F94AFF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Rechteck: abgerundete Ecken 487">
              <a:extLst>
                <a:ext uri="{FF2B5EF4-FFF2-40B4-BE49-F238E27FC236}">
                  <a16:creationId xmlns:a16="http://schemas.microsoft.com/office/drawing/2014/main" id="{6770FDEF-FC48-E3E3-451A-2C1128A5F7F0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1" name="Gruppieren 490">
            <a:extLst>
              <a:ext uri="{FF2B5EF4-FFF2-40B4-BE49-F238E27FC236}">
                <a16:creationId xmlns:a16="http://schemas.microsoft.com/office/drawing/2014/main" id="{A01CB7C5-A539-22DD-ABB9-5E55041511AB}"/>
              </a:ext>
            </a:extLst>
          </p:cNvPr>
          <p:cNvGrpSpPr/>
          <p:nvPr/>
        </p:nvGrpSpPr>
        <p:grpSpPr>
          <a:xfrm>
            <a:off x="4656000" y="5877000"/>
            <a:ext cx="288000" cy="216000"/>
            <a:chOff x="2928000" y="1053000"/>
            <a:chExt cx="288000" cy="216000"/>
          </a:xfrm>
        </p:grpSpPr>
        <p:sp>
          <p:nvSpPr>
            <p:cNvPr id="492" name="Rechteck: abgerundete Ecken 491">
              <a:extLst>
                <a:ext uri="{FF2B5EF4-FFF2-40B4-BE49-F238E27FC236}">
                  <a16:creationId xmlns:a16="http://schemas.microsoft.com/office/drawing/2014/main" id="{4D5982A4-30D5-7EA1-5172-B4D9369FC95E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Rechteck: abgerundete Ecken 492">
              <a:extLst>
                <a:ext uri="{FF2B5EF4-FFF2-40B4-BE49-F238E27FC236}">
                  <a16:creationId xmlns:a16="http://schemas.microsoft.com/office/drawing/2014/main" id="{D6F10683-878F-576F-E667-0450CBCCE63D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9CA270E5-25B9-054C-9D72-85AFB6114B6B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F0F448C7-FEE5-B373-1FFA-48876DC595C1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74B932B7-4B0E-3E7D-0317-86FBB4B34096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1836950B-C86E-3C1F-2AD2-B1F1C6FE672D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F00569F-5021-367C-D623-878F1854FCF3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802A77B-D111-681C-5DBA-CFBF0590F880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7DCC3219-05F9-A109-EA1C-14338F29389A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22511C48-01E8-14ED-E22C-4A1000480735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ADF91085-4482-BA71-B196-BC7D152C3DD4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4796B67F-0A33-C8D0-426A-6A83128C2BED}"/>
              </a:ext>
            </a:extLst>
          </p:cNvPr>
          <p:cNvGrpSpPr/>
          <p:nvPr/>
        </p:nvGrpSpPr>
        <p:grpSpPr>
          <a:xfrm>
            <a:off x="8040000" y="5877000"/>
            <a:ext cx="288000" cy="216000"/>
            <a:chOff x="2928000" y="1053000"/>
            <a:chExt cx="288000" cy="216000"/>
          </a:xfrm>
        </p:grpSpPr>
        <p:sp>
          <p:nvSpPr>
            <p:cNvPr id="570" name="Rechteck: abgerundete Ecken 569">
              <a:extLst>
                <a:ext uri="{FF2B5EF4-FFF2-40B4-BE49-F238E27FC236}">
                  <a16:creationId xmlns:a16="http://schemas.microsoft.com/office/drawing/2014/main" id="{7540ED62-A7E4-BE5B-78ED-65174374FF14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1" name="Rechteck: abgerundete Ecken 570">
              <a:extLst>
                <a:ext uri="{FF2B5EF4-FFF2-40B4-BE49-F238E27FC236}">
                  <a16:creationId xmlns:a16="http://schemas.microsoft.com/office/drawing/2014/main" id="{7768FE3A-E933-2BF4-EE50-99B985ED2028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6984B42-C4C3-F2AD-BCAF-EF25BB3958EA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2C0CA736-1C9A-DF50-E33D-6E0330264263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C7A9CAE4-BB26-9A57-3592-FDB83F567C00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FDA68B9F-9E11-6245-8952-07277F0E3318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87353D78-015C-0570-85FE-1BE4C5612EB4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34F4F4F4-33C1-E513-B99C-E09E14B3BC45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39180291-58B3-D79C-2602-5BD82508FB75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hteck: abgerundete Ecken 174">
              <a:extLst>
                <a:ext uri="{FF2B5EF4-FFF2-40B4-BE49-F238E27FC236}">
                  <a16:creationId xmlns:a16="http://schemas.microsoft.com/office/drawing/2014/main" id="{CB05D091-DE11-22D9-E9EE-B7133753A1C2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hteck: abgerundete Ecken 177">
              <a:extLst>
                <a:ext uri="{FF2B5EF4-FFF2-40B4-BE49-F238E27FC236}">
                  <a16:creationId xmlns:a16="http://schemas.microsoft.com/office/drawing/2014/main" id="{E656FF38-CDBA-ECE9-827A-F89D10D7115A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520FF5BF-47BC-AB8B-5AF8-57CCAAD96333}"/>
              </a:ext>
            </a:extLst>
          </p:cNvPr>
          <p:cNvGrpSpPr/>
          <p:nvPr/>
        </p:nvGrpSpPr>
        <p:grpSpPr>
          <a:xfrm>
            <a:off x="7176000" y="5877000"/>
            <a:ext cx="288000" cy="216000"/>
            <a:chOff x="2928000" y="1053000"/>
            <a:chExt cx="288000" cy="216000"/>
          </a:xfrm>
        </p:grpSpPr>
        <p:sp>
          <p:nvSpPr>
            <p:cNvPr id="619" name="Rechteck: abgerundete Ecken 618">
              <a:extLst>
                <a:ext uri="{FF2B5EF4-FFF2-40B4-BE49-F238E27FC236}">
                  <a16:creationId xmlns:a16="http://schemas.microsoft.com/office/drawing/2014/main" id="{6AE9B752-6ADF-E53B-B145-2A15134E82EC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0" name="Rechteck: abgerundete Ecken 619">
              <a:extLst>
                <a:ext uri="{FF2B5EF4-FFF2-40B4-BE49-F238E27FC236}">
                  <a16:creationId xmlns:a16="http://schemas.microsoft.com/office/drawing/2014/main" id="{02387C5B-B3BD-065F-E9FF-A4754DE9A821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22" name="Gerader Verbinder 621">
              <a:extLst>
                <a:ext uri="{FF2B5EF4-FFF2-40B4-BE49-F238E27FC236}">
                  <a16:creationId xmlns:a16="http://schemas.microsoft.com/office/drawing/2014/main" id="{2F5BA595-6F9E-092A-0AAA-19D796434F58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r Verbinder 623">
              <a:extLst>
                <a:ext uri="{FF2B5EF4-FFF2-40B4-BE49-F238E27FC236}">
                  <a16:creationId xmlns:a16="http://schemas.microsoft.com/office/drawing/2014/main" id="{135C6B83-43A8-E146-68F9-1B412D4F7DFC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r Verbinder 624">
              <a:extLst>
                <a:ext uri="{FF2B5EF4-FFF2-40B4-BE49-F238E27FC236}">
                  <a16:creationId xmlns:a16="http://schemas.microsoft.com/office/drawing/2014/main" id="{BEFA8D24-5939-5685-3C4C-2428F0F850AB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r Verbinder 625">
              <a:extLst>
                <a:ext uri="{FF2B5EF4-FFF2-40B4-BE49-F238E27FC236}">
                  <a16:creationId xmlns:a16="http://schemas.microsoft.com/office/drawing/2014/main" id="{F4FE1410-A72F-12C2-F354-295F95A1AFD2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CB492E65-3F9B-EA96-6861-EFEDBEC8A8E9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B872BC35-BF0B-5D4F-D1CA-C1BEBCA51852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997BD89F-1A0F-C939-88F7-2EB7BF68CA29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7D282462-AB23-18BF-A49D-9ECDECD7ABB1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C94A5263-72B8-03A6-E374-03786A3D0EC3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EthHdr">
            <a:extLst>
              <a:ext uri="{FF2B5EF4-FFF2-40B4-BE49-F238E27FC236}">
                <a16:creationId xmlns:a16="http://schemas.microsoft.com/office/drawing/2014/main" id="{4D878C2A-D541-D08B-04E6-12FA9B722CB4}"/>
              </a:ext>
            </a:extLst>
          </p:cNvPr>
          <p:cNvSpPr/>
          <p:nvPr/>
        </p:nvSpPr>
        <p:spPr>
          <a:xfrm>
            <a:off x="48000" y="5157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4" name="EthHdrGrün">
            <a:extLst>
              <a:ext uri="{FF2B5EF4-FFF2-40B4-BE49-F238E27FC236}">
                <a16:creationId xmlns:a16="http://schemas.microsoft.com/office/drawing/2014/main" id="{27D6935B-DD0D-57A3-6C68-D2C3D93693DC}"/>
              </a:ext>
            </a:extLst>
          </p:cNvPr>
          <p:cNvSpPr/>
          <p:nvPr/>
        </p:nvSpPr>
        <p:spPr>
          <a:xfrm>
            <a:off x="300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EthHdrBlau">
            <a:extLst>
              <a:ext uri="{FF2B5EF4-FFF2-40B4-BE49-F238E27FC236}">
                <a16:creationId xmlns:a16="http://schemas.microsoft.com/office/drawing/2014/main" id="{F88869F2-0434-6906-8D02-518318C2633C}"/>
              </a:ext>
            </a:extLst>
          </p:cNvPr>
          <p:cNvSpPr/>
          <p:nvPr/>
        </p:nvSpPr>
        <p:spPr>
          <a:xfrm>
            <a:off x="444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9" name="RxIpHdr">
            <a:extLst>
              <a:ext uri="{FF2B5EF4-FFF2-40B4-BE49-F238E27FC236}">
                <a16:creationId xmlns:a16="http://schemas.microsoft.com/office/drawing/2014/main" id="{6C725E57-0DA3-3EDD-9F2D-4A850EC0099C}"/>
              </a:ext>
            </a:extLst>
          </p:cNvPr>
          <p:cNvSpPr/>
          <p:nvPr/>
        </p:nvSpPr>
        <p:spPr>
          <a:xfrm>
            <a:off x="10632000" y="3933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4" name="IpTcpDatenShort">
            <a:extLst>
              <a:ext uri="{FF2B5EF4-FFF2-40B4-BE49-F238E27FC236}">
                <a16:creationId xmlns:a16="http://schemas.microsoft.com/office/drawing/2014/main" id="{4705BD9D-7458-BA80-6AEF-E6A002586D9E}"/>
              </a:ext>
            </a:extLst>
          </p:cNvPr>
          <p:cNvGrpSpPr/>
          <p:nvPr/>
        </p:nvGrpSpPr>
        <p:grpSpPr>
          <a:xfrm>
            <a:off x="3288000" y="5157000"/>
            <a:ext cx="1008000" cy="434055"/>
            <a:chOff x="840000" y="5157000"/>
            <a:chExt cx="1008000" cy="434055"/>
          </a:xfrm>
        </p:grpSpPr>
        <p:sp>
          <p:nvSpPr>
            <p:cNvPr id="111" name="Rectangle: Rounded Corners 135">
              <a:extLst>
                <a:ext uri="{FF2B5EF4-FFF2-40B4-BE49-F238E27FC236}">
                  <a16:creationId xmlns:a16="http://schemas.microsoft.com/office/drawing/2014/main" id="{944B6EFF-B2AF-DD95-C028-052228B6A2ED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Rectangle: Rounded Corners 136">
              <a:extLst>
                <a:ext uri="{FF2B5EF4-FFF2-40B4-BE49-F238E27FC236}">
                  <a16:creationId xmlns:a16="http://schemas.microsoft.com/office/drawing/2014/main" id="{BB12F6B3-91DF-88CB-0DF9-12F81E9CD8CA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Rectangle: Rounded Corners 137">
              <a:extLst>
                <a:ext uri="{FF2B5EF4-FFF2-40B4-BE49-F238E27FC236}">
                  <a16:creationId xmlns:a16="http://schemas.microsoft.com/office/drawing/2014/main" id="{89EA0B56-28D2-9FBF-788F-EBB1753A77BB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646" name="EthHdrLila">
            <a:extLst>
              <a:ext uri="{FF2B5EF4-FFF2-40B4-BE49-F238E27FC236}">
                <a16:creationId xmlns:a16="http://schemas.microsoft.com/office/drawing/2014/main" id="{14434052-A390-40BC-E3F4-B6F3346BDB2F}"/>
              </a:ext>
            </a:extLst>
          </p:cNvPr>
          <p:cNvSpPr/>
          <p:nvPr/>
        </p:nvSpPr>
        <p:spPr>
          <a:xfrm>
            <a:off x="782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TextBox 72">
            <a:extLst>
              <a:ext uri="{FF2B5EF4-FFF2-40B4-BE49-F238E27FC236}">
                <a16:creationId xmlns:a16="http://schemas.microsoft.com/office/drawing/2014/main" id="{83581310-6946-94E8-EF6C-C2231ABE3A18}"/>
              </a:ext>
            </a:extLst>
          </p:cNvPr>
          <p:cNvSpPr txBox="1"/>
          <p:nvPr/>
        </p:nvSpPr>
        <p:spPr>
          <a:xfrm rot="5400000">
            <a:off x="11581500" y="6295500"/>
            <a:ext cx="909000" cy="2160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2"/>
                </a:solidFill>
              </a:rPr>
              <a:t>Physical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230" name="Datei">
            <a:extLst>
              <a:ext uri="{FF2B5EF4-FFF2-40B4-BE49-F238E27FC236}">
                <a16:creationId xmlns:a16="http://schemas.microsoft.com/office/drawing/2014/main" id="{978FE0BF-A371-0B0E-2743-A5BE6BA95496}"/>
              </a:ext>
            </a:extLst>
          </p:cNvPr>
          <p:cNvSpPr/>
          <p:nvPr/>
        </p:nvSpPr>
        <p:spPr>
          <a:xfrm>
            <a:off x="1632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Ethernet</a:t>
            </a:r>
          </a:p>
        </p:txBody>
      </p:sp>
      <p:sp>
        <p:nvSpPr>
          <p:cNvPr id="231" name="Datei">
            <a:extLst>
              <a:ext uri="{FF2B5EF4-FFF2-40B4-BE49-F238E27FC236}">
                <a16:creationId xmlns:a16="http://schemas.microsoft.com/office/drawing/2014/main" id="{FBE01E6C-B660-8C94-094C-9D93688FFB8C}"/>
              </a:ext>
            </a:extLst>
          </p:cNvPr>
          <p:cNvSpPr/>
          <p:nvPr/>
        </p:nvSpPr>
        <p:spPr>
          <a:xfrm>
            <a:off x="5016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Wide Area Network (WAN)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Glasfaser</a:t>
            </a:r>
          </a:p>
        </p:txBody>
      </p:sp>
      <p:sp>
        <p:nvSpPr>
          <p:cNvPr id="232" name="Datei">
            <a:extLst>
              <a:ext uri="{FF2B5EF4-FFF2-40B4-BE49-F238E27FC236}">
                <a16:creationId xmlns:a16="http://schemas.microsoft.com/office/drawing/2014/main" id="{DF69C45F-9AD2-830C-3BBB-AC2AE3CB1009}"/>
              </a:ext>
            </a:extLst>
          </p:cNvPr>
          <p:cNvSpPr/>
          <p:nvPr/>
        </p:nvSpPr>
        <p:spPr>
          <a:xfrm>
            <a:off x="8472000" y="639018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WLAN</a:t>
            </a:r>
          </a:p>
        </p:txBody>
      </p:sp>
      <p:grpSp>
        <p:nvGrpSpPr>
          <p:cNvPr id="5" name="IpTcpDatenShort">
            <a:extLst>
              <a:ext uri="{FF2B5EF4-FFF2-40B4-BE49-F238E27FC236}">
                <a16:creationId xmlns:a16="http://schemas.microsoft.com/office/drawing/2014/main" id="{C9E7A30A-3F0A-F811-AD68-6F376074A4D8}"/>
              </a:ext>
            </a:extLst>
          </p:cNvPr>
          <p:cNvGrpSpPr/>
          <p:nvPr/>
        </p:nvGrpSpPr>
        <p:grpSpPr>
          <a:xfrm>
            <a:off x="4728000" y="5157000"/>
            <a:ext cx="1008000" cy="434055"/>
            <a:chOff x="840000" y="5157000"/>
            <a:chExt cx="1008000" cy="434055"/>
          </a:xfrm>
        </p:grpSpPr>
        <p:sp>
          <p:nvSpPr>
            <p:cNvPr id="6" name="Rectangle: Rounded Corners 135">
              <a:extLst>
                <a:ext uri="{FF2B5EF4-FFF2-40B4-BE49-F238E27FC236}">
                  <a16:creationId xmlns:a16="http://schemas.microsoft.com/office/drawing/2014/main" id="{FF375BA8-A7FC-2D16-2C9D-5C32A995FE82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Rectangle: Rounded Corners 136">
              <a:extLst>
                <a:ext uri="{FF2B5EF4-FFF2-40B4-BE49-F238E27FC236}">
                  <a16:creationId xmlns:a16="http://schemas.microsoft.com/office/drawing/2014/main" id="{FAE5C6A9-14D2-3463-E022-709EADFBB8EB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137">
              <a:extLst>
                <a:ext uri="{FF2B5EF4-FFF2-40B4-BE49-F238E27FC236}">
                  <a16:creationId xmlns:a16="http://schemas.microsoft.com/office/drawing/2014/main" id="{03279DD6-FD0F-8CE3-ECAF-62B61E36227E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1" name="IpTcpDatenShort">
            <a:extLst>
              <a:ext uri="{FF2B5EF4-FFF2-40B4-BE49-F238E27FC236}">
                <a16:creationId xmlns:a16="http://schemas.microsoft.com/office/drawing/2014/main" id="{DFF5A9BA-FBA3-0F17-5C57-33B85DB8D240}"/>
              </a:ext>
            </a:extLst>
          </p:cNvPr>
          <p:cNvGrpSpPr/>
          <p:nvPr/>
        </p:nvGrpSpPr>
        <p:grpSpPr>
          <a:xfrm>
            <a:off x="8112000" y="5157000"/>
            <a:ext cx="1008000" cy="434055"/>
            <a:chOff x="840000" y="5157000"/>
            <a:chExt cx="1008000" cy="434055"/>
          </a:xfrm>
        </p:grpSpPr>
        <p:sp>
          <p:nvSpPr>
            <p:cNvPr id="12" name="Rectangle: Rounded Corners 135">
              <a:extLst>
                <a:ext uri="{FF2B5EF4-FFF2-40B4-BE49-F238E27FC236}">
                  <a16:creationId xmlns:a16="http://schemas.microsoft.com/office/drawing/2014/main" id="{174AB6D6-AB8C-9A93-C297-DC34FC19D222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: Rounded Corners 136">
              <a:extLst>
                <a:ext uri="{FF2B5EF4-FFF2-40B4-BE49-F238E27FC236}">
                  <a16:creationId xmlns:a16="http://schemas.microsoft.com/office/drawing/2014/main" id="{044ACD34-3C79-81A8-5DCB-8793FBE00EEA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37">
              <a:extLst>
                <a:ext uri="{FF2B5EF4-FFF2-40B4-BE49-F238E27FC236}">
                  <a16:creationId xmlns:a16="http://schemas.microsoft.com/office/drawing/2014/main" id="{F6627CB7-1AAA-9EA1-81DB-7943053FE850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6" name="RxDaten">
            <a:extLst>
              <a:ext uri="{FF2B5EF4-FFF2-40B4-BE49-F238E27FC236}">
                <a16:creationId xmlns:a16="http://schemas.microsoft.com/office/drawing/2014/main" id="{84898BF7-9C98-D409-E370-55ECD2379B91}"/>
              </a:ext>
            </a:extLst>
          </p:cNvPr>
          <p:cNvSpPr/>
          <p:nvPr/>
        </p:nvSpPr>
        <p:spPr>
          <a:xfrm>
            <a:off x="11208000" y="3933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xTcpHdr">
            <a:extLst>
              <a:ext uri="{FF2B5EF4-FFF2-40B4-BE49-F238E27FC236}">
                <a16:creationId xmlns:a16="http://schemas.microsoft.com/office/drawing/2014/main" id="{E67E86FF-25A2-66EA-728B-F837F7D477A0}"/>
              </a:ext>
            </a:extLst>
          </p:cNvPr>
          <p:cNvSpPr/>
          <p:nvPr/>
        </p:nvSpPr>
        <p:spPr>
          <a:xfrm>
            <a:off x="10920000" y="3933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xDaten">
            <a:extLst>
              <a:ext uri="{FF2B5EF4-FFF2-40B4-BE49-F238E27FC236}">
                <a16:creationId xmlns:a16="http://schemas.microsoft.com/office/drawing/2014/main" id="{9DC4FF18-ABA9-FC18-37B6-848CAAEE6B19}"/>
              </a:ext>
            </a:extLst>
          </p:cNvPr>
          <p:cNvSpPr/>
          <p:nvPr/>
        </p:nvSpPr>
        <p:spPr>
          <a:xfrm>
            <a:off x="11208000" y="270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xTcpHdr">
            <a:extLst>
              <a:ext uri="{FF2B5EF4-FFF2-40B4-BE49-F238E27FC236}">
                <a16:creationId xmlns:a16="http://schemas.microsoft.com/office/drawing/2014/main" id="{B86987EF-4E8D-8658-45BF-EA9BA52FBA51}"/>
              </a:ext>
            </a:extLst>
          </p:cNvPr>
          <p:cNvSpPr/>
          <p:nvPr/>
        </p:nvSpPr>
        <p:spPr>
          <a:xfrm>
            <a:off x="10920000" y="270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xIpHdr">
            <a:extLst>
              <a:ext uri="{FF2B5EF4-FFF2-40B4-BE49-F238E27FC236}">
                <a16:creationId xmlns:a16="http://schemas.microsoft.com/office/drawing/2014/main" id="{2F22A2FF-41AB-6FB6-5A80-EC8FA59D7D5B}"/>
              </a:ext>
            </a:extLst>
          </p:cNvPr>
          <p:cNvSpPr/>
          <p:nvPr/>
        </p:nvSpPr>
        <p:spPr>
          <a:xfrm>
            <a:off x="3864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xDaten">
            <a:extLst>
              <a:ext uri="{FF2B5EF4-FFF2-40B4-BE49-F238E27FC236}">
                <a16:creationId xmlns:a16="http://schemas.microsoft.com/office/drawing/2014/main" id="{2B46D667-31BA-DF37-7747-8880970A91B4}"/>
              </a:ext>
            </a:extLst>
          </p:cNvPr>
          <p:cNvSpPr/>
          <p:nvPr/>
        </p:nvSpPr>
        <p:spPr>
          <a:xfrm>
            <a:off x="4440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xTcpHdr">
            <a:extLst>
              <a:ext uri="{FF2B5EF4-FFF2-40B4-BE49-F238E27FC236}">
                <a16:creationId xmlns:a16="http://schemas.microsoft.com/office/drawing/2014/main" id="{5321B02B-A8AE-5DEE-6337-3A68D2BB5C46}"/>
              </a:ext>
            </a:extLst>
          </p:cNvPr>
          <p:cNvSpPr/>
          <p:nvPr/>
        </p:nvSpPr>
        <p:spPr>
          <a:xfrm>
            <a:off x="4152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xIpHdr">
            <a:extLst>
              <a:ext uri="{FF2B5EF4-FFF2-40B4-BE49-F238E27FC236}">
                <a16:creationId xmlns:a16="http://schemas.microsoft.com/office/drawing/2014/main" id="{935C1363-2FA3-3902-369D-AFB835DE0C40}"/>
              </a:ext>
            </a:extLst>
          </p:cNvPr>
          <p:cNvSpPr/>
          <p:nvPr/>
        </p:nvSpPr>
        <p:spPr>
          <a:xfrm>
            <a:off x="7248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xDaten">
            <a:extLst>
              <a:ext uri="{FF2B5EF4-FFF2-40B4-BE49-F238E27FC236}">
                <a16:creationId xmlns:a16="http://schemas.microsoft.com/office/drawing/2014/main" id="{8592DC6A-EFC7-8B24-2E79-F2A997546113}"/>
              </a:ext>
            </a:extLst>
          </p:cNvPr>
          <p:cNvSpPr/>
          <p:nvPr/>
        </p:nvSpPr>
        <p:spPr>
          <a:xfrm>
            <a:off x="7824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xTcpHdr">
            <a:extLst>
              <a:ext uri="{FF2B5EF4-FFF2-40B4-BE49-F238E27FC236}">
                <a16:creationId xmlns:a16="http://schemas.microsoft.com/office/drawing/2014/main" id="{A0EA5C10-3667-360E-6CEA-A038AB55E116}"/>
              </a:ext>
            </a:extLst>
          </p:cNvPr>
          <p:cNvSpPr/>
          <p:nvPr/>
        </p:nvSpPr>
        <p:spPr>
          <a:xfrm>
            <a:off x="7536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8" name="IpTcpDatenGrau">
            <a:extLst>
              <a:ext uri="{FF2B5EF4-FFF2-40B4-BE49-F238E27FC236}">
                <a16:creationId xmlns:a16="http://schemas.microsoft.com/office/drawing/2014/main" id="{04271F86-C43B-1593-A992-601AE153EADD}"/>
              </a:ext>
            </a:extLst>
          </p:cNvPr>
          <p:cNvGrpSpPr/>
          <p:nvPr/>
        </p:nvGrpSpPr>
        <p:grpSpPr>
          <a:xfrm>
            <a:off x="480000" y="5157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29" name="Rectangle: Rounded Corners 24">
              <a:extLst>
                <a:ext uri="{FF2B5EF4-FFF2-40B4-BE49-F238E27FC236}">
                  <a16:creationId xmlns:a16="http://schemas.microsoft.com/office/drawing/2014/main" id="{708C7497-12F6-8C9B-F44B-56C5F250CCC7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Rectangle: Rounded Corners 26">
              <a:extLst>
                <a:ext uri="{FF2B5EF4-FFF2-40B4-BE49-F238E27FC236}">
                  <a16:creationId xmlns:a16="http://schemas.microsoft.com/office/drawing/2014/main" id="{0D9B1161-955B-5EF0-46B3-7ABB8D258447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: Rounded Corners 33">
              <a:extLst>
                <a:ext uri="{FF2B5EF4-FFF2-40B4-BE49-F238E27FC236}">
                  <a16:creationId xmlns:a16="http://schemas.microsoft.com/office/drawing/2014/main" id="{C3F2B9BD-77B6-5749-3F2E-82A566B017AF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2" name="EthHdrBlau">
            <a:extLst>
              <a:ext uri="{FF2B5EF4-FFF2-40B4-BE49-F238E27FC236}">
                <a16:creationId xmlns:a16="http://schemas.microsoft.com/office/drawing/2014/main" id="{8E1FC55B-5203-00F6-E34C-EA3DD9C671AA}"/>
              </a:ext>
            </a:extLst>
          </p:cNvPr>
          <p:cNvSpPr/>
          <p:nvPr/>
        </p:nvSpPr>
        <p:spPr>
          <a:xfrm>
            <a:off x="638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IpTcpDatenShort">
            <a:extLst>
              <a:ext uri="{FF2B5EF4-FFF2-40B4-BE49-F238E27FC236}">
                <a16:creationId xmlns:a16="http://schemas.microsoft.com/office/drawing/2014/main" id="{CAA9F493-7A4A-383D-CA67-A2E3F829BADD}"/>
              </a:ext>
            </a:extLst>
          </p:cNvPr>
          <p:cNvGrpSpPr/>
          <p:nvPr/>
        </p:nvGrpSpPr>
        <p:grpSpPr>
          <a:xfrm>
            <a:off x="6672000" y="5157000"/>
            <a:ext cx="1008000" cy="434055"/>
            <a:chOff x="840000" y="5157000"/>
            <a:chExt cx="1008000" cy="434055"/>
          </a:xfrm>
        </p:grpSpPr>
        <p:sp>
          <p:nvSpPr>
            <p:cNvPr id="34" name="Rectangle: Rounded Corners 135">
              <a:extLst>
                <a:ext uri="{FF2B5EF4-FFF2-40B4-BE49-F238E27FC236}">
                  <a16:creationId xmlns:a16="http://schemas.microsoft.com/office/drawing/2014/main" id="{DB40C012-3EF7-1F72-B12D-C923F1687049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136">
              <a:extLst>
                <a:ext uri="{FF2B5EF4-FFF2-40B4-BE49-F238E27FC236}">
                  <a16:creationId xmlns:a16="http://schemas.microsoft.com/office/drawing/2014/main" id="{B648E8BB-EDA4-C0F6-610E-73EDE62205F6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137">
              <a:extLst>
                <a:ext uri="{FF2B5EF4-FFF2-40B4-BE49-F238E27FC236}">
                  <a16:creationId xmlns:a16="http://schemas.microsoft.com/office/drawing/2014/main" id="{8692043E-D9E8-D505-CEBF-59FD1AD3E4C0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7" name="EthHdrLila">
            <a:extLst>
              <a:ext uri="{FF2B5EF4-FFF2-40B4-BE49-F238E27FC236}">
                <a16:creationId xmlns:a16="http://schemas.microsoft.com/office/drawing/2014/main" id="{F32FC144-27F0-B2AC-5A06-5E9A0F8DA9F0}"/>
              </a:ext>
            </a:extLst>
          </p:cNvPr>
          <p:cNvSpPr/>
          <p:nvPr/>
        </p:nvSpPr>
        <p:spPr>
          <a:xfrm>
            <a:off x="1034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8" name="IpTcpDatenShort">
            <a:extLst>
              <a:ext uri="{FF2B5EF4-FFF2-40B4-BE49-F238E27FC236}">
                <a16:creationId xmlns:a16="http://schemas.microsoft.com/office/drawing/2014/main" id="{5669A42C-819A-C035-0201-C475397CA8E6}"/>
              </a:ext>
            </a:extLst>
          </p:cNvPr>
          <p:cNvGrpSpPr/>
          <p:nvPr/>
        </p:nvGrpSpPr>
        <p:grpSpPr>
          <a:xfrm>
            <a:off x="10632000" y="5157000"/>
            <a:ext cx="1008000" cy="434055"/>
            <a:chOff x="840000" y="5157000"/>
            <a:chExt cx="1008000" cy="434055"/>
          </a:xfrm>
        </p:grpSpPr>
        <p:sp>
          <p:nvSpPr>
            <p:cNvPr id="39" name="Rectangle: Rounded Corners 135">
              <a:extLst>
                <a:ext uri="{FF2B5EF4-FFF2-40B4-BE49-F238E27FC236}">
                  <a16:creationId xmlns:a16="http://schemas.microsoft.com/office/drawing/2014/main" id="{E595B4A5-6BFC-C832-E0E8-7F3449CB808A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Rectangle: Rounded Corners 136">
              <a:extLst>
                <a:ext uri="{FF2B5EF4-FFF2-40B4-BE49-F238E27FC236}">
                  <a16:creationId xmlns:a16="http://schemas.microsoft.com/office/drawing/2014/main" id="{B6ACDEA1-2588-1990-C362-8DEDC9C0B6A4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Rectangle: Rounded Corners 137">
              <a:extLst>
                <a:ext uri="{FF2B5EF4-FFF2-40B4-BE49-F238E27FC236}">
                  <a16:creationId xmlns:a16="http://schemas.microsoft.com/office/drawing/2014/main" id="{B5E5A818-0F21-1D07-23C5-FFD794CAFD4F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5C485B63-8630-796F-15E8-1C3B3DFE2BB3}"/>
              </a:ext>
            </a:extLst>
          </p:cNvPr>
          <p:cNvSpPr/>
          <p:nvPr/>
        </p:nvSpPr>
        <p:spPr>
          <a:xfrm>
            <a:off x="18660" y="3573000"/>
            <a:ext cx="12192000" cy="3285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5E5755B-6D4F-FB8C-E500-A0F0D14435E8}"/>
              </a:ext>
            </a:extLst>
          </p:cNvPr>
          <p:cNvSpPr/>
          <p:nvPr/>
        </p:nvSpPr>
        <p:spPr>
          <a:xfrm>
            <a:off x="0" y="0"/>
            <a:ext cx="12192000" cy="234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A88E14A-3BB7-F621-8283-66D3DE1DA121}"/>
              </a:ext>
            </a:extLst>
          </p:cNvPr>
          <p:cNvSpPr/>
          <p:nvPr/>
        </p:nvSpPr>
        <p:spPr>
          <a:xfrm>
            <a:off x="2424000" y="2709000"/>
            <a:ext cx="727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4DA65839-90FD-FACD-3068-2CB08EC4F45E}"/>
              </a:ext>
            </a:extLst>
          </p:cNvPr>
          <p:cNvSpPr/>
          <p:nvPr/>
        </p:nvSpPr>
        <p:spPr>
          <a:xfrm>
            <a:off x="2424000" y="1485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</p:spTree>
    <p:extLst>
      <p:ext uri="{BB962C8B-B14F-4D97-AF65-F5344CB8AC3E}">
        <p14:creationId xmlns:p14="http://schemas.microsoft.com/office/powerpoint/2010/main" val="320193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4C84-D8D7-667F-DB8B-50518BB7C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7E1144B6-DA4D-8796-825F-EDF5A243E9F6}"/>
              </a:ext>
            </a:extLst>
          </p:cNvPr>
          <p:cNvSpPr/>
          <p:nvPr/>
        </p:nvSpPr>
        <p:spPr>
          <a:xfrm>
            <a:off x="4440000" y="4881687"/>
            <a:ext cx="3240000" cy="1859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8AD33DA-11BB-93A4-1421-7415FEE07540}"/>
              </a:ext>
            </a:extLst>
          </p:cNvPr>
          <p:cNvSpPr/>
          <p:nvPr/>
        </p:nvSpPr>
        <p:spPr>
          <a:xfrm>
            <a:off x="7824000" y="4941000"/>
            <a:ext cx="3888000" cy="18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8728F79-8673-E19D-9143-5B2A1D851C38}"/>
              </a:ext>
            </a:extLst>
          </p:cNvPr>
          <p:cNvSpPr/>
          <p:nvPr/>
        </p:nvSpPr>
        <p:spPr>
          <a:xfrm>
            <a:off x="408000" y="4941000"/>
            <a:ext cx="3888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04F74830-E673-2542-C700-342B7EB6E5FA}"/>
              </a:ext>
            </a:extLst>
          </p:cNvPr>
          <p:cNvSpPr/>
          <p:nvPr/>
        </p:nvSpPr>
        <p:spPr>
          <a:xfrm>
            <a:off x="4440000" y="3933000"/>
            <a:ext cx="3240000" cy="18720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8" name="Rectangle 43">
            <a:extLst>
              <a:ext uri="{FF2B5EF4-FFF2-40B4-BE49-F238E27FC236}">
                <a16:creationId xmlns:a16="http://schemas.microsoft.com/office/drawing/2014/main" id="{CD738672-A07F-E263-61B1-EA88062191D7}"/>
              </a:ext>
            </a:extLst>
          </p:cNvPr>
          <p:cNvSpPr/>
          <p:nvPr/>
        </p:nvSpPr>
        <p:spPr>
          <a:xfrm>
            <a:off x="6888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9" name="Rectangle 5">
            <a:extLst>
              <a:ext uri="{FF2B5EF4-FFF2-40B4-BE49-F238E27FC236}">
                <a16:creationId xmlns:a16="http://schemas.microsoft.com/office/drawing/2014/main" id="{E8BDD020-BBFA-4DDD-681D-6226FAF8BE07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6A8A5D-CEB4-5CCC-9E83-7B7E50CD1BEE}"/>
              </a:ext>
            </a:extLst>
          </p:cNvPr>
          <p:cNvSpPr/>
          <p:nvPr/>
        </p:nvSpPr>
        <p:spPr>
          <a:xfrm>
            <a:off x="3504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7" name="Rectangle 5">
            <a:extLst>
              <a:ext uri="{FF2B5EF4-FFF2-40B4-BE49-F238E27FC236}">
                <a16:creationId xmlns:a16="http://schemas.microsoft.com/office/drawing/2014/main" id="{EC63D10E-6F6E-1BBA-4C9A-5186D3F35AC9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3" name="Rectangle 5">
            <a:extLst>
              <a:ext uri="{FF2B5EF4-FFF2-40B4-BE49-F238E27FC236}">
                <a16:creationId xmlns:a16="http://schemas.microsoft.com/office/drawing/2014/main" id="{2D6D9981-B639-9C21-2404-83B3EE4563E1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4" name="Rectangle 5">
            <a:extLst>
              <a:ext uri="{FF2B5EF4-FFF2-40B4-BE49-F238E27FC236}">
                <a16:creationId xmlns:a16="http://schemas.microsoft.com/office/drawing/2014/main" id="{9AA4AC7F-70D5-454F-B02B-903BA72C92D7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5" name="Rectangle 5">
            <a:extLst>
              <a:ext uri="{FF2B5EF4-FFF2-40B4-BE49-F238E27FC236}">
                <a16:creationId xmlns:a16="http://schemas.microsoft.com/office/drawing/2014/main" id="{61A81925-E66A-8087-507C-7FC394AC2391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6" name="Rectangle 5">
            <a:extLst>
              <a:ext uri="{FF2B5EF4-FFF2-40B4-BE49-F238E27FC236}">
                <a16:creationId xmlns:a16="http://schemas.microsoft.com/office/drawing/2014/main" id="{C94DBC9C-4D2A-62C2-87DF-6685BE533E1D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E0B86CFD-4987-8C08-F76B-B03178DC8CD7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0" name="Rectangle 5">
            <a:extLst>
              <a:ext uri="{FF2B5EF4-FFF2-40B4-BE49-F238E27FC236}">
                <a16:creationId xmlns:a16="http://schemas.microsoft.com/office/drawing/2014/main" id="{0174CEA5-1267-FA07-A912-02872C23624A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1" name="Rectangle 5">
            <a:extLst>
              <a:ext uri="{FF2B5EF4-FFF2-40B4-BE49-F238E27FC236}">
                <a16:creationId xmlns:a16="http://schemas.microsoft.com/office/drawing/2014/main" id="{BF5CF250-44BC-69DB-4EC5-99CE11CA4062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2" name="Rectangle 5">
            <a:extLst>
              <a:ext uri="{FF2B5EF4-FFF2-40B4-BE49-F238E27FC236}">
                <a16:creationId xmlns:a16="http://schemas.microsoft.com/office/drawing/2014/main" id="{55BB7A59-8FA6-1832-AF00-ABC26737FB4A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94" name="Graphic 42">
            <a:extLst>
              <a:ext uri="{FF2B5EF4-FFF2-40B4-BE49-F238E27FC236}">
                <a16:creationId xmlns:a16="http://schemas.microsoft.com/office/drawing/2014/main" id="{B811D630-1456-691D-0202-3DF058A23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sp>
        <p:nvSpPr>
          <p:cNvPr id="119" name="Textfeld 118">
            <a:extLst>
              <a:ext uri="{FF2B5EF4-FFF2-40B4-BE49-F238E27FC236}">
                <a16:creationId xmlns:a16="http://schemas.microsoft.com/office/drawing/2014/main" id="{468F8D2E-6C00-1046-538E-D8DF453A12E1}"/>
              </a:ext>
            </a:extLst>
          </p:cNvPr>
          <p:cNvSpPr txBox="1"/>
          <p:nvPr/>
        </p:nvSpPr>
        <p:spPr>
          <a:xfrm>
            <a:off x="264000" y="5589000"/>
            <a:ext cx="172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MAC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480D247A-3ED4-B1D7-33BD-57D359946C47}"/>
              </a:ext>
            </a:extLst>
          </p:cNvPr>
          <p:cNvSpPr txBox="1"/>
          <p:nvPr/>
        </p:nvSpPr>
        <p:spPr>
          <a:xfrm>
            <a:off x="336000" y="4365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Destination</a:t>
            </a:r>
            <a:br>
              <a:rPr lang="de-DE" sz="1000" dirty="0">
                <a:solidFill>
                  <a:schemeClr val="bg1">
                    <a:lumMod val="50000"/>
                  </a:schemeClr>
                </a:solidFill>
                <a:latin typeface="Aptos" panose="02110004020202020204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7" name="Textfeld 626">
            <a:extLst>
              <a:ext uri="{FF2B5EF4-FFF2-40B4-BE49-F238E27FC236}">
                <a16:creationId xmlns:a16="http://schemas.microsoft.com/office/drawing/2014/main" id="{44CAB161-138E-9737-21E9-D01AF9E9FE9C}"/>
              </a:ext>
            </a:extLst>
          </p:cNvPr>
          <p:cNvSpPr txBox="1"/>
          <p:nvPr/>
        </p:nvSpPr>
        <p:spPr>
          <a:xfrm>
            <a:off x="336000" y="3141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Sequence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Destination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 Port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0" name="Straight Connector 7">
            <a:extLst>
              <a:ext uri="{FF2B5EF4-FFF2-40B4-BE49-F238E27FC236}">
                <a16:creationId xmlns:a16="http://schemas.microsoft.com/office/drawing/2014/main" id="{0F85FB0F-F963-9EA5-B019-BDACDC36E17E}"/>
              </a:ext>
            </a:extLst>
          </p:cNvPr>
          <p:cNvCxnSpPr>
            <a:cxnSpLocks/>
            <a:stCxn id="218" idx="2"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4" name="Straight Connector 7">
            <a:extLst>
              <a:ext uri="{FF2B5EF4-FFF2-40B4-BE49-F238E27FC236}">
                <a16:creationId xmlns:a16="http://schemas.microsoft.com/office/drawing/2014/main" id="{61F0F2B7-2C9E-1EF4-42D8-4A4201EFE574}"/>
              </a:ext>
            </a:extLst>
          </p:cNvPr>
          <p:cNvCxnSpPr>
            <a:cxnSpLocks/>
            <a:stCxn id="44" idx="2"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3" name="Group 100">
            <a:extLst>
              <a:ext uri="{FF2B5EF4-FFF2-40B4-BE49-F238E27FC236}">
                <a16:creationId xmlns:a16="http://schemas.microsoft.com/office/drawing/2014/main" id="{3947B2E7-6371-F481-2D9E-DC3DFBF1D904}"/>
              </a:ext>
            </a:extLst>
          </p:cNvPr>
          <p:cNvGrpSpPr/>
          <p:nvPr/>
        </p:nvGrpSpPr>
        <p:grpSpPr>
          <a:xfrm>
            <a:off x="9332678" y="5790178"/>
            <a:ext cx="311807" cy="73818"/>
            <a:chOff x="2497244" y="5715794"/>
            <a:chExt cx="311807" cy="73818"/>
          </a:xfrm>
        </p:grpSpPr>
        <p:sp>
          <p:nvSpPr>
            <p:cNvPr id="254" name="Rectangle 101">
              <a:extLst>
                <a:ext uri="{FF2B5EF4-FFF2-40B4-BE49-F238E27FC236}">
                  <a16:creationId xmlns:a16="http://schemas.microsoft.com/office/drawing/2014/main" id="{38532AB1-EADC-DF40-32EB-B42F5D452D88}"/>
                </a:ext>
              </a:extLst>
            </p:cNvPr>
            <p:cNvSpPr/>
            <p:nvPr/>
          </p:nvSpPr>
          <p:spPr>
            <a:xfrm>
              <a:off x="2711420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5" name="Rectangle 102">
              <a:extLst>
                <a:ext uri="{FF2B5EF4-FFF2-40B4-BE49-F238E27FC236}">
                  <a16:creationId xmlns:a16="http://schemas.microsoft.com/office/drawing/2014/main" id="{3EF953F1-C5B7-C7AA-60D7-338538F02292}"/>
                </a:ext>
              </a:extLst>
            </p:cNvPr>
            <p:cNvSpPr/>
            <p:nvPr/>
          </p:nvSpPr>
          <p:spPr>
            <a:xfrm>
              <a:off x="2497244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56" name="Rechteck 255">
            <a:extLst>
              <a:ext uri="{FF2B5EF4-FFF2-40B4-BE49-F238E27FC236}">
                <a16:creationId xmlns:a16="http://schemas.microsoft.com/office/drawing/2014/main" id="{C8ECFC7B-2536-0B3E-E5ED-7700EC7C572A}"/>
              </a:ext>
            </a:extLst>
          </p:cNvPr>
          <p:cNvSpPr/>
          <p:nvPr/>
        </p:nvSpPr>
        <p:spPr>
          <a:xfrm>
            <a:off x="9264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7" name="Rechteck 256">
            <a:extLst>
              <a:ext uri="{FF2B5EF4-FFF2-40B4-BE49-F238E27FC236}">
                <a16:creationId xmlns:a16="http://schemas.microsoft.com/office/drawing/2014/main" id="{9262880A-25B9-6DAF-BE5E-476E8B2A9C3E}"/>
              </a:ext>
            </a:extLst>
          </p:cNvPr>
          <p:cNvSpPr/>
          <p:nvPr/>
        </p:nvSpPr>
        <p:spPr>
          <a:xfrm>
            <a:off x="9552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0B221B3-D7F4-22D7-9DB6-56BFEB162E41}"/>
              </a:ext>
            </a:extLst>
          </p:cNvPr>
          <p:cNvCxnSpPr>
            <a:cxnSpLocks/>
            <a:stCxn id="465" idx="2"/>
            <a:endCxn id="168" idx="2"/>
          </p:cNvCxnSpPr>
          <p:nvPr/>
        </p:nvCxnSpPr>
        <p:spPr>
          <a:xfrm rot="5400000" flipH="1" flipV="1">
            <a:off x="1748703" y="5296504"/>
            <a:ext cx="175792" cy="1417199"/>
          </a:xfrm>
          <a:prstGeom prst="bentConnector3">
            <a:avLst>
              <a:gd name="adj1" fmla="val -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D3F2C4B-10F9-EAAD-D02C-AF83EE767A5A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6569BF-53FE-B61D-182E-04695A9279E6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3945CDE-E707-842D-1DD3-2696F702A7B6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30148E-5083-FDCD-CFB6-0C937868A8C0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04F1CC4F-67A3-BDA6-24B3-4C63C6929D5E}"/>
              </a:ext>
            </a:extLst>
          </p:cNvPr>
          <p:cNvCxnSpPr>
            <a:cxnSpLocks/>
            <a:stCxn id="492" idx="2"/>
          </p:cNvCxnSpPr>
          <p:nvPr/>
        </p:nvCxnSpPr>
        <p:spPr>
          <a:xfrm rot="5400000" flipH="1" flipV="1">
            <a:off x="5988000" y="4761000"/>
            <a:ext cx="144000" cy="2520000"/>
          </a:xfrm>
          <a:prstGeom prst="bentConnector3">
            <a:avLst>
              <a:gd name="adj1" fmla="val -9433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0BBC36-2640-8CE5-466A-356D55F1F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97" y="120415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BCB40-8B07-9006-7773-204E858A7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753" y="45000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562A4-5EBD-F695-FA58-503EB9E7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0" y="45000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IPHdr">
            <a:extLst>
              <a:ext uri="{FF2B5EF4-FFF2-40B4-BE49-F238E27FC236}">
                <a16:creationId xmlns:a16="http://schemas.microsoft.com/office/drawing/2014/main" id="{7FE655C9-7218-AA74-BA71-6ED7DA6B4192}"/>
              </a:ext>
            </a:extLst>
          </p:cNvPr>
          <p:cNvSpPr/>
          <p:nvPr/>
        </p:nvSpPr>
        <p:spPr>
          <a:xfrm>
            <a:off x="480000" y="3933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Daten">
            <a:extLst>
              <a:ext uri="{FF2B5EF4-FFF2-40B4-BE49-F238E27FC236}">
                <a16:creationId xmlns:a16="http://schemas.microsoft.com/office/drawing/2014/main" id="{C1FC0219-360B-2792-1267-9F315CDF2B93}"/>
              </a:ext>
            </a:extLst>
          </p:cNvPr>
          <p:cNvSpPr/>
          <p:nvPr/>
        </p:nvSpPr>
        <p:spPr>
          <a:xfrm>
            <a:off x="984000" y="1485000"/>
            <a:ext cx="720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TcpHdr">
            <a:extLst>
              <a:ext uri="{FF2B5EF4-FFF2-40B4-BE49-F238E27FC236}">
                <a16:creationId xmlns:a16="http://schemas.microsoft.com/office/drawing/2014/main" id="{962E1148-6F15-E94A-E0B0-BCE18FE65C51}"/>
              </a:ext>
            </a:extLst>
          </p:cNvPr>
          <p:cNvSpPr/>
          <p:nvPr/>
        </p:nvSpPr>
        <p:spPr>
          <a:xfrm>
            <a:off x="912000" y="2709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F0E8E3A-73D5-51DB-1FFE-1DE30C9D42F3}"/>
              </a:ext>
            </a:extLst>
          </p:cNvPr>
          <p:cNvCxnSpPr>
            <a:cxnSpLocks/>
          </p:cNvCxnSpPr>
          <p:nvPr/>
        </p:nvCxnSpPr>
        <p:spPr>
          <a:xfrm>
            <a:off x="98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C7139E7-6F4B-68E0-F4EB-F3A601F7B0E1}"/>
              </a:ext>
            </a:extLst>
          </p:cNvPr>
          <p:cNvCxnSpPr>
            <a:cxnSpLocks/>
          </p:cNvCxnSpPr>
          <p:nvPr/>
        </p:nvCxnSpPr>
        <p:spPr>
          <a:xfrm>
            <a:off x="170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5B93A91-546D-2CB1-24FE-1849C205DDB0}"/>
              </a:ext>
            </a:extLst>
          </p:cNvPr>
          <p:cNvCxnSpPr>
            <a:cxnSpLocks/>
          </p:cNvCxnSpPr>
          <p:nvPr/>
        </p:nvCxnSpPr>
        <p:spPr>
          <a:xfrm>
            <a:off x="10992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670F00-D00C-F8AA-9826-3CF5278B5776}"/>
              </a:ext>
            </a:extLst>
          </p:cNvPr>
          <p:cNvCxnSpPr>
            <a:cxnSpLocks/>
          </p:cNvCxnSpPr>
          <p:nvPr/>
        </p:nvCxnSpPr>
        <p:spPr>
          <a:xfrm>
            <a:off x="10560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Datei">
            <a:extLst>
              <a:ext uri="{FF2B5EF4-FFF2-40B4-BE49-F238E27FC236}">
                <a16:creationId xmlns:a16="http://schemas.microsoft.com/office/drawing/2014/main" id="{08EA750D-1BB2-E7BC-E363-82FDEBAD2A24}"/>
              </a:ext>
            </a:extLst>
          </p:cNvPr>
          <p:cNvSpPr/>
          <p:nvPr/>
        </p:nvSpPr>
        <p:spPr>
          <a:xfrm>
            <a:off x="12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2EE4E0C2-0C94-E980-59EB-C337931B1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000" y="4509000"/>
            <a:ext cx="359915" cy="245942"/>
          </a:xfrm>
          <a:prstGeom prst="rect">
            <a:avLst/>
          </a:prstGeom>
        </p:spPr>
      </p:pic>
      <p:pic>
        <p:nvPicPr>
          <p:cNvPr id="22" name="Graphic 42">
            <a:extLst>
              <a:ext uri="{FF2B5EF4-FFF2-40B4-BE49-F238E27FC236}">
                <a16:creationId xmlns:a16="http://schemas.microsoft.com/office/drawing/2014/main" id="{6335356D-0E7B-BA3A-5971-1BA578599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grpSp>
        <p:nvGrpSpPr>
          <p:cNvPr id="52" name="TcpDatenGrau">
            <a:extLst>
              <a:ext uri="{FF2B5EF4-FFF2-40B4-BE49-F238E27FC236}">
                <a16:creationId xmlns:a16="http://schemas.microsoft.com/office/drawing/2014/main" id="{00DEC25D-2BDB-395F-7FC9-73963FEE4400}"/>
              </a:ext>
            </a:extLst>
          </p:cNvPr>
          <p:cNvGrpSpPr/>
          <p:nvPr/>
        </p:nvGrpSpPr>
        <p:grpSpPr>
          <a:xfrm>
            <a:off x="912000" y="2709000"/>
            <a:ext cx="1152000" cy="432000"/>
            <a:chOff x="859220" y="5382773"/>
            <a:chExt cx="1152000" cy="432000"/>
          </a:xfrm>
          <a:solidFill>
            <a:schemeClr val="tx1"/>
          </a:solidFill>
        </p:grpSpPr>
        <p:sp>
          <p:nvSpPr>
            <p:cNvPr id="59" name="Rectangle: Rounded Corners 24">
              <a:extLst>
                <a:ext uri="{FF2B5EF4-FFF2-40B4-BE49-F238E27FC236}">
                  <a16:creationId xmlns:a16="http://schemas.microsoft.com/office/drawing/2014/main" id="{C31272E9-2665-B802-F3AE-4F02C9AD670B}"/>
                </a:ext>
              </a:extLst>
            </p:cNvPr>
            <p:cNvSpPr/>
            <p:nvPr/>
          </p:nvSpPr>
          <p:spPr>
            <a:xfrm>
              <a:off x="1291220" y="5382773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Rectangle: Rounded Corners 26">
              <a:extLst>
                <a:ext uri="{FF2B5EF4-FFF2-40B4-BE49-F238E27FC236}">
                  <a16:creationId xmlns:a16="http://schemas.microsoft.com/office/drawing/2014/main" id="{FA5FDA67-FB71-B3C7-02C9-389EE0A7BDF0}"/>
                </a:ext>
              </a:extLst>
            </p:cNvPr>
            <p:cNvSpPr/>
            <p:nvPr/>
          </p:nvSpPr>
          <p:spPr>
            <a:xfrm>
              <a:off x="859220" y="5382773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7" name="IpTcpDatenGrau">
            <a:extLst>
              <a:ext uri="{FF2B5EF4-FFF2-40B4-BE49-F238E27FC236}">
                <a16:creationId xmlns:a16="http://schemas.microsoft.com/office/drawing/2014/main" id="{49A7C09B-D587-6E2B-D4C4-B9E3A465E686}"/>
              </a:ext>
            </a:extLst>
          </p:cNvPr>
          <p:cNvGrpSpPr/>
          <p:nvPr/>
        </p:nvGrpSpPr>
        <p:grpSpPr>
          <a:xfrm>
            <a:off x="480000" y="3933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98" name="Rectangle: Rounded Corners 24">
              <a:extLst>
                <a:ext uri="{FF2B5EF4-FFF2-40B4-BE49-F238E27FC236}">
                  <a16:creationId xmlns:a16="http://schemas.microsoft.com/office/drawing/2014/main" id="{1AF68DB1-7CD4-2F48-4A1F-80F8E88E54B6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Rectangle: Rounded Corners 26">
              <a:extLst>
                <a:ext uri="{FF2B5EF4-FFF2-40B4-BE49-F238E27FC236}">
                  <a16:creationId xmlns:a16="http://schemas.microsoft.com/office/drawing/2014/main" id="{D2808EAD-9918-C698-ED17-C694A7D9E88C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Rectangle: Rounded Corners 33">
              <a:extLst>
                <a:ext uri="{FF2B5EF4-FFF2-40B4-BE49-F238E27FC236}">
                  <a16:creationId xmlns:a16="http://schemas.microsoft.com/office/drawing/2014/main" id="{94A4FE63-6BC8-2048-486E-0019F60B2810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25" name="Graphic 42">
            <a:extLst>
              <a:ext uri="{FF2B5EF4-FFF2-40B4-BE49-F238E27FC236}">
                <a16:creationId xmlns:a16="http://schemas.microsoft.com/office/drawing/2014/main" id="{1A60F15A-E2BB-7761-E08F-93CF24EBCB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2000" y="4437000"/>
            <a:ext cx="359915" cy="245942"/>
          </a:xfrm>
          <a:prstGeom prst="rect">
            <a:avLst/>
          </a:prstGeom>
        </p:spPr>
      </p:pic>
      <p:sp>
        <p:nvSpPr>
          <p:cNvPr id="168" name="Rechteck 167">
            <a:extLst>
              <a:ext uri="{FF2B5EF4-FFF2-40B4-BE49-F238E27FC236}">
                <a16:creationId xmlns:a16="http://schemas.microsoft.com/office/drawing/2014/main" id="{47888E95-FC09-33DC-B237-E558A3E6FE3F}"/>
              </a:ext>
            </a:extLst>
          </p:cNvPr>
          <p:cNvSpPr/>
          <p:nvPr/>
        </p:nvSpPr>
        <p:spPr>
          <a:xfrm>
            <a:off x="2509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13DE8E40-ED03-7B07-C6F0-B5B6218C1372}"/>
              </a:ext>
            </a:extLst>
          </p:cNvPr>
          <p:cNvSpPr/>
          <p:nvPr/>
        </p:nvSpPr>
        <p:spPr>
          <a:xfrm>
            <a:off x="2797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7" name="Connector: Elbow 57">
            <a:extLst>
              <a:ext uri="{FF2B5EF4-FFF2-40B4-BE49-F238E27FC236}">
                <a16:creationId xmlns:a16="http://schemas.microsoft.com/office/drawing/2014/main" id="{FA8189CD-722F-771A-6A89-A10695C20AD9}"/>
              </a:ext>
            </a:extLst>
          </p:cNvPr>
          <p:cNvCxnSpPr>
            <a:cxnSpLocks/>
            <a:stCxn id="171" idx="2"/>
            <a:endCxn id="478" idx="2"/>
          </p:cNvCxnSpPr>
          <p:nvPr/>
        </p:nvCxnSpPr>
        <p:spPr>
          <a:xfrm rot="16200000" flipH="1">
            <a:off x="3296703" y="5453703"/>
            <a:ext cx="175792" cy="1102801"/>
          </a:xfrm>
          <a:prstGeom prst="bentConnector3">
            <a:avLst>
              <a:gd name="adj1" fmla="val 1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Graphic 8">
            <a:extLst>
              <a:ext uri="{FF2B5EF4-FFF2-40B4-BE49-F238E27FC236}">
                <a16:creationId xmlns:a16="http://schemas.microsoft.com/office/drawing/2014/main" id="{20478586-72FE-0614-546A-E173A559B5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4000" y="5661000"/>
            <a:ext cx="648000" cy="328208"/>
          </a:xfrm>
          <a:prstGeom prst="rect">
            <a:avLst/>
          </a:prstGeom>
        </p:spPr>
      </p:pic>
      <p:cxnSp>
        <p:nvCxnSpPr>
          <p:cNvPr id="260" name="Connector: Elbow 99">
            <a:extLst>
              <a:ext uri="{FF2B5EF4-FFF2-40B4-BE49-F238E27FC236}">
                <a16:creationId xmlns:a16="http://schemas.microsoft.com/office/drawing/2014/main" id="{D91E0A54-78AD-68AE-098D-4980256F6FC8}"/>
              </a:ext>
            </a:extLst>
          </p:cNvPr>
          <p:cNvCxnSpPr>
            <a:cxnSpLocks/>
            <a:endCxn id="256" idx="2"/>
          </p:cNvCxnSpPr>
          <p:nvPr/>
        </p:nvCxnSpPr>
        <p:spPr>
          <a:xfrm rot="5400000" flipH="1" flipV="1">
            <a:off x="8706000" y="5355000"/>
            <a:ext cx="72000" cy="1116000"/>
          </a:xfrm>
          <a:prstGeom prst="bentConnector3">
            <a:avLst>
              <a:gd name="adj1" fmla="val -38192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6" name="Grafik 189">
            <a:extLst>
              <a:ext uri="{FF2B5EF4-FFF2-40B4-BE49-F238E27FC236}">
                <a16:creationId xmlns:a16="http://schemas.microsoft.com/office/drawing/2014/main" id="{E908D473-B26C-4896-DEE5-9E92C7193670}"/>
              </a:ext>
            </a:extLst>
          </p:cNvPr>
          <p:cNvGrpSpPr/>
          <p:nvPr/>
        </p:nvGrpSpPr>
        <p:grpSpPr>
          <a:xfrm>
            <a:off x="9624000" y="6165000"/>
            <a:ext cx="874619" cy="70648"/>
            <a:chOff x="9555957" y="6168957"/>
            <a:chExt cx="874619" cy="70648"/>
          </a:xfrm>
        </p:grpSpPr>
        <p:grpSp>
          <p:nvGrpSpPr>
            <p:cNvPr id="497" name="Grafik 189">
              <a:extLst>
                <a:ext uri="{FF2B5EF4-FFF2-40B4-BE49-F238E27FC236}">
                  <a16:creationId xmlns:a16="http://schemas.microsoft.com/office/drawing/2014/main" id="{FDC3089D-0B6C-3BDD-E314-E12F36C912CF}"/>
                </a:ext>
              </a:extLst>
            </p:cNvPr>
            <p:cNvGrpSpPr/>
            <p:nvPr/>
          </p:nvGrpSpPr>
          <p:grpSpPr>
            <a:xfrm>
              <a:off x="9629402" y="6170667"/>
              <a:ext cx="73301" cy="66807"/>
              <a:chOff x="9629402" y="6170667"/>
              <a:chExt cx="73301" cy="66807"/>
            </a:xfrm>
          </p:grpSpPr>
          <p:grpSp>
            <p:nvGrpSpPr>
              <p:cNvPr id="498" name="Grafik 189">
                <a:extLst>
                  <a:ext uri="{FF2B5EF4-FFF2-40B4-BE49-F238E27FC236}">
                    <a16:creationId xmlns:a16="http://schemas.microsoft.com/office/drawing/2014/main" id="{4B98FE63-5FB1-BDF5-4621-1C3B6A825055}"/>
                  </a:ext>
                </a:extLst>
              </p:cNvPr>
              <p:cNvGrpSpPr/>
              <p:nvPr/>
            </p:nvGrpSpPr>
            <p:grpSpPr>
              <a:xfrm>
                <a:off x="9629402" y="6170667"/>
                <a:ext cx="73301" cy="66807"/>
                <a:chOff x="9629402" y="6170667"/>
                <a:chExt cx="73301" cy="66807"/>
              </a:xfrm>
            </p:grpSpPr>
            <p:sp>
              <p:nvSpPr>
                <p:cNvPr id="499" name="Freihandform: Form 498">
                  <a:extLst>
                    <a:ext uri="{FF2B5EF4-FFF2-40B4-BE49-F238E27FC236}">
                      <a16:creationId xmlns:a16="http://schemas.microsoft.com/office/drawing/2014/main" id="{A6422CC0-2884-C8E1-0CFE-BA34A74C7594}"/>
                    </a:ext>
                  </a:extLst>
                </p:cNvPr>
                <p:cNvSpPr/>
                <p:nvPr/>
              </p:nvSpPr>
              <p:spPr>
                <a:xfrm rot="10800000">
                  <a:off x="9629402" y="6197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0" name="Freihandform: Form 499">
                  <a:extLst>
                    <a:ext uri="{FF2B5EF4-FFF2-40B4-BE49-F238E27FC236}">
                      <a16:creationId xmlns:a16="http://schemas.microsoft.com/office/drawing/2014/main" id="{A2925685-CB76-7E43-E2B3-08E1E02C8CA4}"/>
                    </a:ext>
                  </a:extLst>
                </p:cNvPr>
                <p:cNvSpPr/>
                <p:nvPr/>
              </p:nvSpPr>
              <p:spPr>
                <a:xfrm rot="10800000">
                  <a:off x="9632654" y="6170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1" name="Freihandform: Form 500">
                <a:extLst>
                  <a:ext uri="{FF2B5EF4-FFF2-40B4-BE49-F238E27FC236}">
                    <a16:creationId xmlns:a16="http://schemas.microsoft.com/office/drawing/2014/main" id="{5E6BD536-564B-5A8F-FB96-5548B598DBBA}"/>
                  </a:ext>
                </a:extLst>
              </p:cNvPr>
              <p:cNvSpPr/>
              <p:nvPr/>
            </p:nvSpPr>
            <p:spPr>
              <a:xfrm rot="10800000">
                <a:off x="9634540" y="6200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" name="Grafik 189">
              <a:extLst>
                <a:ext uri="{FF2B5EF4-FFF2-40B4-BE49-F238E27FC236}">
                  <a16:creationId xmlns:a16="http://schemas.microsoft.com/office/drawing/2014/main" id="{BFCF4CC4-57ED-A5C0-80E7-E1A4C8D157FA}"/>
                </a:ext>
              </a:extLst>
            </p:cNvPr>
            <p:cNvGrpSpPr/>
            <p:nvPr/>
          </p:nvGrpSpPr>
          <p:grpSpPr>
            <a:xfrm>
              <a:off x="9555957" y="6168957"/>
              <a:ext cx="76380" cy="67355"/>
              <a:chOff x="9555957" y="6168957"/>
              <a:chExt cx="76380" cy="67355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28A9BECF-441A-AA7A-4FD3-6BA7D98C475A}"/>
                  </a:ext>
                </a:extLst>
              </p:cNvPr>
              <p:cNvSpPr/>
              <p:nvPr/>
            </p:nvSpPr>
            <p:spPr>
              <a:xfrm>
                <a:off x="9555957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F070038C-B1E1-50FA-278A-48F913D906B4}"/>
                  </a:ext>
                </a:extLst>
              </p:cNvPr>
              <p:cNvSpPr/>
              <p:nvPr/>
            </p:nvSpPr>
            <p:spPr>
              <a:xfrm>
                <a:off x="9559622" y="6204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2FCB148B-7AA5-11D1-AE7F-57EA5371ECA6}"/>
                </a:ext>
              </a:extLst>
            </p:cNvPr>
            <p:cNvSpPr/>
            <p:nvPr/>
          </p:nvSpPr>
          <p:spPr>
            <a:xfrm>
              <a:off x="9561264" y="6195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06" name="Grafik 189">
              <a:extLst>
                <a:ext uri="{FF2B5EF4-FFF2-40B4-BE49-F238E27FC236}">
                  <a16:creationId xmlns:a16="http://schemas.microsoft.com/office/drawing/2014/main" id="{45BEAFBD-6867-BDFD-F114-C07475C50CD7}"/>
                </a:ext>
              </a:extLst>
            </p:cNvPr>
            <p:cNvGrpSpPr/>
            <p:nvPr/>
          </p:nvGrpSpPr>
          <p:grpSpPr>
            <a:xfrm>
              <a:off x="10354196" y="6172249"/>
              <a:ext cx="76380" cy="67355"/>
              <a:chOff x="10354196" y="6172249"/>
              <a:chExt cx="76380" cy="67355"/>
            </a:xfrm>
          </p:grpSpPr>
          <p:grpSp>
            <p:nvGrpSpPr>
              <p:cNvPr id="507" name="Grafik 189">
                <a:extLst>
                  <a:ext uri="{FF2B5EF4-FFF2-40B4-BE49-F238E27FC236}">
                    <a16:creationId xmlns:a16="http://schemas.microsoft.com/office/drawing/2014/main" id="{8F59CABE-121E-868A-0126-B5797E9914F7}"/>
                  </a:ext>
                </a:extLst>
              </p:cNvPr>
              <p:cNvGrpSpPr/>
              <p:nvPr/>
            </p:nvGrpSpPr>
            <p:grpSpPr>
              <a:xfrm>
                <a:off x="10354196" y="6172249"/>
                <a:ext cx="76380" cy="67355"/>
                <a:chOff x="10354196" y="6172249"/>
                <a:chExt cx="76380" cy="67355"/>
              </a:xfrm>
            </p:grpSpPr>
            <p:sp>
              <p:nvSpPr>
                <p:cNvPr id="508" name="Freihandform: Form 507">
                  <a:extLst>
                    <a:ext uri="{FF2B5EF4-FFF2-40B4-BE49-F238E27FC236}">
                      <a16:creationId xmlns:a16="http://schemas.microsoft.com/office/drawing/2014/main" id="{60BA6567-786A-8E04-7D13-37BD519729BA}"/>
                    </a:ext>
                  </a:extLst>
                </p:cNvPr>
                <p:cNvSpPr/>
                <p:nvPr/>
              </p:nvSpPr>
              <p:spPr>
                <a:xfrm rot="10800000">
                  <a:off x="10357717" y="6198491"/>
                  <a:ext cx="72859" cy="41113"/>
                </a:xfrm>
                <a:custGeom>
                  <a:avLst/>
                  <a:gdLst>
                    <a:gd name="csX0" fmla="*/ 284 w 72859"/>
                    <a:gd name="csY0" fmla="*/ 41125 h 41113"/>
                    <a:gd name="csX1" fmla="*/ 73144 w 72859"/>
                    <a:gd name="csY1" fmla="*/ 31157 h 411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859" h="41113">
                      <a:moveTo>
                        <a:pt x="284" y="41125"/>
                      </a:moveTo>
                      <a:cubicBezTo>
                        <a:pt x="19048" y="-12823"/>
                        <a:pt x="53208" y="-11064"/>
                        <a:pt x="73144" y="31157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9" name="Freihandform: Form 508">
                  <a:extLst>
                    <a:ext uri="{FF2B5EF4-FFF2-40B4-BE49-F238E27FC236}">
                      <a16:creationId xmlns:a16="http://schemas.microsoft.com/office/drawing/2014/main" id="{79E023A2-8C98-0657-C675-D4C256826F34}"/>
                    </a:ext>
                  </a:extLst>
                </p:cNvPr>
                <p:cNvSpPr/>
                <p:nvPr/>
              </p:nvSpPr>
              <p:spPr>
                <a:xfrm rot="10800000">
                  <a:off x="10354196" y="6172249"/>
                  <a:ext cx="72715" cy="32105"/>
                </a:xfrm>
                <a:custGeom>
                  <a:avLst/>
                  <a:gdLst>
                    <a:gd name="csX0" fmla="*/ 282 w 72715"/>
                    <a:gd name="csY0" fmla="*/ 1749 h 32105"/>
                    <a:gd name="csX1" fmla="*/ 72997 w 72715"/>
                    <a:gd name="csY1" fmla="*/ -10 h 3210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715" h="32105">
                      <a:moveTo>
                        <a:pt x="282" y="1749"/>
                      </a:moveTo>
                      <a:cubicBezTo>
                        <a:pt x="15527" y="41625"/>
                        <a:pt x="48367" y="43384"/>
                        <a:pt x="72997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D8A5054D-7C84-4867-2175-A5B3075E681F}"/>
                  </a:ext>
                </a:extLst>
              </p:cNvPr>
              <p:cNvSpPr/>
              <p:nvPr/>
            </p:nvSpPr>
            <p:spPr>
              <a:xfrm rot="10800000">
                <a:off x="10419288" y="6201423"/>
                <a:ext cx="5980" cy="11435"/>
              </a:xfrm>
              <a:custGeom>
                <a:avLst/>
                <a:gdLst>
                  <a:gd name="csX0" fmla="*/ 6285 w 5980"/>
                  <a:gd name="csY0" fmla="*/ 8065 h 11435"/>
                  <a:gd name="csX1" fmla="*/ 5404 w 5980"/>
                  <a:gd name="csY1" fmla="*/ 3 h 11435"/>
                  <a:gd name="csX2" fmla="*/ 419 w 5980"/>
                  <a:gd name="csY2" fmla="*/ 11439 h 11435"/>
                  <a:gd name="csX3" fmla="*/ 6282 w 5980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980" h="11435">
                    <a:moveTo>
                      <a:pt x="6285" y="8065"/>
                    </a:moveTo>
                    <a:cubicBezTo>
                      <a:pt x="5014" y="4156"/>
                      <a:pt x="4721" y="1469"/>
                      <a:pt x="5404" y="3"/>
                    </a:cubicBezTo>
                    <a:cubicBezTo>
                      <a:pt x="1495" y="5476"/>
                      <a:pt x="-167" y="9288"/>
                      <a:pt x="419" y="11439"/>
                    </a:cubicBezTo>
                    <a:cubicBezTo>
                      <a:pt x="2862" y="10364"/>
                      <a:pt x="4817" y="9241"/>
                      <a:pt x="6282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1" name="Grafik 189">
              <a:extLst>
                <a:ext uri="{FF2B5EF4-FFF2-40B4-BE49-F238E27FC236}">
                  <a16:creationId xmlns:a16="http://schemas.microsoft.com/office/drawing/2014/main" id="{E85650FE-AC9C-F154-075D-2FC5501311B5}"/>
                </a:ext>
              </a:extLst>
            </p:cNvPr>
            <p:cNvGrpSpPr/>
            <p:nvPr/>
          </p:nvGrpSpPr>
          <p:grpSpPr>
            <a:xfrm>
              <a:off x="9773658" y="6170667"/>
              <a:ext cx="73301" cy="66809"/>
              <a:chOff x="9773658" y="6170667"/>
              <a:chExt cx="73301" cy="66809"/>
            </a:xfrm>
          </p:grpSpPr>
          <p:grpSp>
            <p:nvGrpSpPr>
              <p:cNvPr id="512" name="Grafik 189">
                <a:extLst>
                  <a:ext uri="{FF2B5EF4-FFF2-40B4-BE49-F238E27FC236}">
                    <a16:creationId xmlns:a16="http://schemas.microsoft.com/office/drawing/2014/main" id="{FBADFF5B-188A-B75E-D9B3-2BE71328EE6F}"/>
                  </a:ext>
                </a:extLst>
              </p:cNvPr>
              <p:cNvGrpSpPr/>
              <p:nvPr/>
            </p:nvGrpSpPr>
            <p:grpSpPr>
              <a:xfrm>
                <a:off x="9773658" y="6170667"/>
                <a:ext cx="73301" cy="66809"/>
                <a:chOff x="9773658" y="6170667"/>
                <a:chExt cx="73301" cy="66809"/>
              </a:xfrm>
            </p:grpSpPr>
            <p:sp>
              <p:nvSpPr>
                <p:cNvPr id="513" name="Freihandform: Form 512">
                  <a:extLst>
                    <a:ext uri="{FF2B5EF4-FFF2-40B4-BE49-F238E27FC236}">
                      <a16:creationId xmlns:a16="http://schemas.microsoft.com/office/drawing/2014/main" id="{9E43753F-4535-5C3F-A1A4-73B850DD5A76}"/>
                    </a:ext>
                  </a:extLst>
                </p:cNvPr>
                <p:cNvSpPr/>
                <p:nvPr/>
              </p:nvSpPr>
              <p:spPr>
                <a:xfrm rot="10800000">
                  <a:off x="9773658" y="6197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4" name="Freihandform: Form 513">
                  <a:extLst>
                    <a:ext uri="{FF2B5EF4-FFF2-40B4-BE49-F238E27FC236}">
                      <a16:creationId xmlns:a16="http://schemas.microsoft.com/office/drawing/2014/main" id="{60A5F1CE-A4E5-3FF2-8D6C-F768D13570B2}"/>
                    </a:ext>
                  </a:extLst>
                </p:cNvPr>
                <p:cNvSpPr/>
                <p:nvPr/>
              </p:nvSpPr>
              <p:spPr>
                <a:xfrm rot="10800000">
                  <a:off x="9776910" y="6170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35388425-D775-006D-2A07-A62F1BEC5FE4}"/>
                  </a:ext>
                </a:extLst>
              </p:cNvPr>
              <p:cNvSpPr/>
              <p:nvPr/>
            </p:nvSpPr>
            <p:spPr>
              <a:xfrm rot="10800000">
                <a:off x="9778795" y="6200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6" name="Grafik 189">
              <a:extLst>
                <a:ext uri="{FF2B5EF4-FFF2-40B4-BE49-F238E27FC236}">
                  <a16:creationId xmlns:a16="http://schemas.microsoft.com/office/drawing/2014/main" id="{0054E68A-021A-656B-C8A6-B862430A5FCC}"/>
                </a:ext>
              </a:extLst>
            </p:cNvPr>
            <p:cNvGrpSpPr/>
            <p:nvPr/>
          </p:nvGrpSpPr>
          <p:grpSpPr>
            <a:xfrm>
              <a:off x="9700211" y="6168957"/>
              <a:ext cx="76380" cy="67355"/>
              <a:chOff x="9700211" y="6168957"/>
              <a:chExt cx="76380" cy="67355"/>
            </a:xfrm>
          </p:grpSpPr>
          <p:sp>
            <p:nvSpPr>
              <p:cNvPr id="517" name="Freihandform: Form 516">
                <a:extLst>
                  <a:ext uri="{FF2B5EF4-FFF2-40B4-BE49-F238E27FC236}">
                    <a16:creationId xmlns:a16="http://schemas.microsoft.com/office/drawing/2014/main" id="{21CBC4F8-94A6-29C2-DE00-9B66925A6953}"/>
                  </a:ext>
                </a:extLst>
              </p:cNvPr>
              <p:cNvSpPr/>
              <p:nvPr/>
            </p:nvSpPr>
            <p:spPr>
              <a:xfrm>
                <a:off x="9700211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58C418EC-3DCD-9D2C-6A73-1F4937D52CFF}"/>
                  </a:ext>
                </a:extLst>
              </p:cNvPr>
              <p:cNvSpPr/>
              <p:nvPr/>
            </p:nvSpPr>
            <p:spPr>
              <a:xfrm>
                <a:off x="9703877" y="6204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F6333763-7AA8-1084-22E5-B55329F8BC7F}"/>
                </a:ext>
              </a:extLst>
            </p:cNvPr>
            <p:cNvSpPr/>
            <p:nvPr/>
          </p:nvSpPr>
          <p:spPr>
            <a:xfrm>
              <a:off x="9705519" y="6195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0" name="Grafik 189">
              <a:extLst>
                <a:ext uri="{FF2B5EF4-FFF2-40B4-BE49-F238E27FC236}">
                  <a16:creationId xmlns:a16="http://schemas.microsoft.com/office/drawing/2014/main" id="{5498C5A4-C4C0-9566-2DDB-F9393F35EFB1}"/>
                </a:ext>
              </a:extLst>
            </p:cNvPr>
            <p:cNvGrpSpPr/>
            <p:nvPr/>
          </p:nvGrpSpPr>
          <p:grpSpPr>
            <a:xfrm>
              <a:off x="9918499" y="6170667"/>
              <a:ext cx="73301" cy="66809"/>
              <a:chOff x="9918499" y="6170667"/>
              <a:chExt cx="73301" cy="66809"/>
            </a:xfrm>
          </p:grpSpPr>
          <p:grpSp>
            <p:nvGrpSpPr>
              <p:cNvPr id="521" name="Grafik 189">
                <a:extLst>
                  <a:ext uri="{FF2B5EF4-FFF2-40B4-BE49-F238E27FC236}">
                    <a16:creationId xmlns:a16="http://schemas.microsoft.com/office/drawing/2014/main" id="{9B2F52B1-84DF-F382-6903-5527F58301DB}"/>
                  </a:ext>
                </a:extLst>
              </p:cNvPr>
              <p:cNvGrpSpPr/>
              <p:nvPr/>
            </p:nvGrpSpPr>
            <p:grpSpPr>
              <a:xfrm>
                <a:off x="9918499" y="6170667"/>
                <a:ext cx="73301" cy="66809"/>
                <a:chOff x="9918499" y="6170667"/>
                <a:chExt cx="73301" cy="66809"/>
              </a:xfrm>
            </p:grpSpPr>
            <p:sp>
              <p:nvSpPr>
                <p:cNvPr id="522" name="Freihandform: Form 521">
                  <a:extLst>
                    <a:ext uri="{FF2B5EF4-FFF2-40B4-BE49-F238E27FC236}">
                      <a16:creationId xmlns:a16="http://schemas.microsoft.com/office/drawing/2014/main" id="{8C62008A-9CE2-0EA3-2E55-A569FEF5B8C9}"/>
                    </a:ext>
                  </a:extLst>
                </p:cNvPr>
                <p:cNvSpPr/>
                <p:nvPr/>
              </p:nvSpPr>
              <p:spPr>
                <a:xfrm rot="10800000">
                  <a:off x="9918499" y="6197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" name="Freihandform: Form 522">
                  <a:extLst>
                    <a:ext uri="{FF2B5EF4-FFF2-40B4-BE49-F238E27FC236}">
                      <a16:creationId xmlns:a16="http://schemas.microsoft.com/office/drawing/2014/main" id="{6CD38C9F-F580-E753-5773-5D5DCCA3112E}"/>
                    </a:ext>
                  </a:extLst>
                </p:cNvPr>
                <p:cNvSpPr/>
                <p:nvPr/>
              </p:nvSpPr>
              <p:spPr>
                <a:xfrm rot="10800000">
                  <a:off x="9921751" y="6170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F91719DF-8F20-F31B-9BE7-725C297625C5}"/>
                  </a:ext>
                </a:extLst>
              </p:cNvPr>
              <p:cNvSpPr/>
              <p:nvPr/>
            </p:nvSpPr>
            <p:spPr>
              <a:xfrm rot="10800000">
                <a:off x="9923637" y="6200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25" name="Grafik 189">
              <a:extLst>
                <a:ext uri="{FF2B5EF4-FFF2-40B4-BE49-F238E27FC236}">
                  <a16:creationId xmlns:a16="http://schemas.microsoft.com/office/drawing/2014/main" id="{1BF40390-A6AA-ADCD-FF2C-D63441522F05}"/>
                </a:ext>
              </a:extLst>
            </p:cNvPr>
            <p:cNvGrpSpPr/>
            <p:nvPr/>
          </p:nvGrpSpPr>
          <p:grpSpPr>
            <a:xfrm>
              <a:off x="9845053" y="6168957"/>
              <a:ext cx="76380" cy="67355"/>
              <a:chOff x="9845053" y="6168957"/>
              <a:chExt cx="76380" cy="67355"/>
            </a:xfrm>
          </p:grpSpPr>
          <p:sp>
            <p:nvSpPr>
              <p:cNvPr id="526" name="Freihandform: Form 525">
                <a:extLst>
                  <a:ext uri="{FF2B5EF4-FFF2-40B4-BE49-F238E27FC236}">
                    <a16:creationId xmlns:a16="http://schemas.microsoft.com/office/drawing/2014/main" id="{4ACF176D-F898-6FA6-AAC8-8810E4C9B398}"/>
                  </a:ext>
                </a:extLst>
              </p:cNvPr>
              <p:cNvSpPr/>
              <p:nvPr/>
            </p:nvSpPr>
            <p:spPr>
              <a:xfrm>
                <a:off x="9845053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A2A3D613-4C1E-CE8E-A716-5E757DE11AD1}"/>
                  </a:ext>
                </a:extLst>
              </p:cNvPr>
              <p:cNvSpPr/>
              <p:nvPr/>
            </p:nvSpPr>
            <p:spPr>
              <a:xfrm>
                <a:off x="9848718" y="6204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1F9D23FB-C9E5-4F0A-F903-3BC78A9DD216}"/>
                </a:ext>
              </a:extLst>
            </p:cNvPr>
            <p:cNvSpPr/>
            <p:nvPr/>
          </p:nvSpPr>
          <p:spPr>
            <a:xfrm>
              <a:off x="9850360" y="6195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9" name="Grafik 189">
              <a:extLst>
                <a:ext uri="{FF2B5EF4-FFF2-40B4-BE49-F238E27FC236}">
                  <a16:creationId xmlns:a16="http://schemas.microsoft.com/office/drawing/2014/main" id="{8DBDE7F1-89C1-3F56-0682-B4C57E01B8EC}"/>
                </a:ext>
              </a:extLst>
            </p:cNvPr>
            <p:cNvGrpSpPr/>
            <p:nvPr/>
          </p:nvGrpSpPr>
          <p:grpSpPr>
            <a:xfrm>
              <a:off x="10063341" y="6170667"/>
              <a:ext cx="73301" cy="66809"/>
              <a:chOff x="10063341" y="6170667"/>
              <a:chExt cx="73301" cy="66809"/>
            </a:xfrm>
          </p:grpSpPr>
          <p:grpSp>
            <p:nvGrpSpPr>
              <p:cNvPr id="530" name="Grafik 189">
                <a:extLst>
                  <a:ext uri="{FF2B5EF4-FFF2-40B4-BE49-F238E27FC236}">
                    <a16:creationId xmlns:a16="http://schemas.microsoft.com/office/drawing/2014/main" id="{D58136B5-7A5A-B50F-64BE-19072837E183}"/>
                  </a:ext>
                </a:extLst>
              </p:cNvPr>
              <p:cNvGrpSpPr/>
              <p:nvPr/>
            </p:nvGrpSpPr>
            <p:grpSpPr>
              <a:xfrm>
                <a:off x="10063341" y="6170667"/>
                <a:ext cx="73301" cy="66809"/>
                <a:chOff x="10063341" y="6170667"/>
                <a:chExt cx="73301" cy="66809"/>
              </a:xfrm>
            </p:grpSpPr>
            <p:sp>
              <p:nvSpPr>
                <p:cNvPr id="531" name="Freihandform: Form 530">
                  <a:extLst>
                    <a:ext uri="{FF2B5EF4-FFF2-40B4-BE49-F238E27FC236}">
                      <a16:creationId xmlns:a16="http://schemas.microsoft.com/office/drawing/2014/main" id="{B01061CE-5931-BD22-74FC-D9A0261826C4}"/>
                    </a:ext>
                  </a:extLst>
                </p:cNvPr>
                <p:cNvSpPr/>
                <p:nvPr/>
              </p:nvSpPr>
              <p:spPr>
                <a:xfrm rot="10800000">
                  <a:off x="10063341" y="6197105"/>
                  <a:ext cx="70369" cy="40372"/>
                </a:xfrm>
                <a:custGeom>
                  <a:avLst/>
                  <a:gdLst>
                    <a:gd name="csX0" fmla="*/ 70549 w 70369"/>
                    <a:gd name="csY0" fmla="*/ 40383 h 40372"/>
                    <a:gd name="csX1" fmla="*/ 179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549" y="40383"/>
                      </a:moveTo>
                      <a:cubicBezTo>
                        <a:pt x="52394" y="-13568"/>
                        <a:pt x="12493" y="-10701"/>
                        <a:pt x="179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2" name="Freihandform: Form 531">
                  <a:extLst>
                    <a:ext uri="{FF2B5EF4-FFF2-40B4-BE49-F238E27FC236}">
                      <a16:creationId xmlns:a16="http://schemas.microsoft.com/office/drawing/2014/main" id="{6BF87BBB-B296-B80A-0914-A92DA9E63DDB}"/>
                    </a:ext>
                  </a:extLst>
                </p:cNvPr>
                <p:cNvSpPr/>
                <p:nvPr/>
              </p:nvSpPr>
              <p:spPr>
                <a:xfrm rot="10800000">
                  <a:off x="10066593" y="6170667"/>
                  <a:ext cx="70049" cy="32301"/>
                </a:xfrm>
                <a:custGeom>
                  <a:avLst/>
                  <a:gdLst>
                    <a:gd name="csX0" fmla="*/ 70231 w 70049"/>
                    <a:gd name="csY0" fmla="*/ 1749 h 32301"/>
                    <a:gd name="csX1" fmla="*/ 181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31" y="1749"/>
                      </a:moveTo>
                      <a:cubicBezTo>
                        <a:pt x="55481" y="41624"/>
                        <a:pt x="17772" y="43905"/>
                        <a:pt x="181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2A70457B-6D01-AB7B-15A9-315063CB9360}"/>
                  </a:ext>
                </a:extLst>
              </p:cNvPr>
              <p:cNvSpPr/>
              <p:nvPr/>
            </p:nvSpPr>
            <p:spPr>
              <a:xfrm rot="10800000">
                <a:off x="10068478" y="6200037"/>
                <a:ext cx="5785" cy="11435"/>
              </a:xfrm>
              <a:custGeom>
                <a:avLst/>
                <a:gdLst>
                  <a:gd name="csX0" fmla="*/ 163 w 5785"/>
                  <a:gd name="csY0" fmla="*/ 8065 h 11435"/>
                  <a:gd name="csX1" fmla="*/ 1013 w 5785"/>
                  <a:gd name="csY1" fmla="*/ 3 h 11435"/>
                  <a:gd name="csX2" fmla="*/ 5834 w 5785"/>
                  <a:gd name="csY2" fmla="*/ 11438 h 11435"/>
                  <a:gd name="csX3" fmla="*/ 160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63" y="8065"/>
                    </a:moveTo>
                    <a:cubicBezTo>
                      <a:pt x="1392" y="4156"/>
                      <a:pt x="1676" y="1468"/>
                      <a:pt x="1013" y="3"/>
                    </a:cubicBezTo>
                    <a:cubicBezTo>
                      <a:pt x="4795" y="5476"/>
                      <a:pt x="6402" y="9288"/>
                      <a:pt x="5834" y="11438"/>
                    </a:cubicBezTo>
                    <a:cubicBezTo>
                      <a:pt x="3470" y="10364"/>
                      <a:pt x="1578" y="9240"/>
                      <a:pt x="160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34" name="Grafik 189">
              <a:extLst>
                <a:ext uri="{FF2B5EF4-FFF2-40B4-BE49-F238E27FC236}">
                  <a16:creationId xmlns:a16="http://schemas.microsoft.com/office/drawing/2014/main" id="{B80D037E-A5FB-C2F1-540F-F87BB05AF876}"/>
                </a:ext>
              </a:extLst>
            </p:cNvPr>
            <p:cNvGrpSpPr/>
            <p:nvPr/>
          </p:nvGrpSpPr>
          <p:grpSpPr>
            <a:xfrm>
              <a:off x="9989896" y="6168957"/>
              <a:ext cx="76380" cy="67355"/>
              <a:chOff x="9989896" y="6168957"/>
              <a:chExt cx="76380" cy="67355"/>
            </a:xfrm>
          </p:grpSpPr>
          <p:sp>
            <p:nvSpPr>
              <p:cNvPr id="535" name="Freihandform: Form 534">
                <a:extLst>
                  <a:ext uri="{FF2B5EF4-FFF2-40B4-BE49-F238E27FC236}">
                    <a16:creationId xmlns:a16="http://schemas.microsoft.com/office/drawing/2014/main" id="{FFFAD8E5-A01A-B873-6218-F2052CEEB60F}"/>
                  </a:ext>
                </a:extLst>
              </p:cNvPr>
              <p:cNvSpPr/>
              <p:nvPr/>
            </p:nvSpPr>
            <p:spPr>
              <a:xfrm>
                <a:off x="9989896" y="6168957"/>
                <a:ext cx="72859" cy="41113"/>
              </a:xfrm>
              <a:custGeom>
                <a:avLst/>
                <a:gdLst>
                  <a:gd name="csX0" fmla="*/ 53 w 72859"/>
                  <a:gd name="csY0" fmla="*/ 41115 h 41113"/>
                  <a:gd name="csX1" fmla="*/ 72912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53" y="41115"/>
                    </a:moveTo>
                    <a:cubicBezTo>
                      <a:pt x="18816" y="-12833"/>
                      <a:pt x="52976" y="-11074"/>
                      <a:pt x="72912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24A70F5C-22DC-7C13-6E4B-17BF2A2AE2F3}"/>
                  </a:ext>
                </a:extLst>
              </p:cNvPr>
              <p:cNvSpPr/>
              <p:nvPr/>
            </p:nvSpPr>
            <p:spPr>
              <a:xfrm>
                <a:off x="9993562" y="6204207"/>
                <a:ext cx="72715" cy="32105"/>
              </a:xfrm>
              <a:custGeom>
                <a:avLst/>
                <a:gdLst>
                  <a:gd name="csX0" fmla="*/ 155 w 72715"/>
                  <a:gd name="csY0" fmla="*/ 1760 h 32105"/>
                  <a:gd name="csX1" fmla="*/ 72870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55" y="1760"/>
                    </a:moveTo>
                    <a:cubicBezTo>
                      <a:pt x="15400" y="41636"/>
                      <a:pt x="48239" y="43395"/>
                      <a:pt x="72870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F9F4E2A0-58DB-03DB-E804-204010C2FFE8}"/>
                </a:ext>
              </a:extLst>
            </p:cNvPr>
            <p:cNvSpPr/>
            <p:nvPr/>
          </p:nvSpPr>
          <p:spPr>
            <a:xfrm>
              <a:off x="9995204" y="6195703"/>
              <a:ext cx="5980" cy="11435"/>
            </a:xfrm>
            <a:custGeom>
              <a:avLst/>
              <a:gdLst>
                <a:gd name="csX0" fmla="*/ 6135 w 5980"/>
                <a:gd name="csY0" fmla="*/ 8063 h 11435"/>
                <a:gd name="csX1" fmla="*/ 5254 w 5980"/>
                <a:gd name="csY1" fmla="*/ 1 h 11435"/>
                <a:gd name="csX2" fmla="*/ 269 w 5980"/>
                <a:gd name="csY2" fmla="*/ 11437 h 11435"/>
                <a:gd name="csX3" fmla="*/ 6133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35" y="8063"/>
                  </a:moveTo>
                  <a:cubicBezTo>
                    <a:pt x="4865" y="4154"/>
                    <a:pt x="4571" y="1467"/>
                    <a:pt x="5254" y="1"/>
                  </a:cubicBezTo>
                  <a:cubicBezTo>
                    <a:pt x="1345" y="5474"/>
                    <a:pt x="-316" y="9286"/>
                    <a:pt x="269" y="11437"/>
                  </a:cubicBezTo>
                  <a:cubicBezTo>
                    <a:pt x="2713" y="10362"/>
                    <a:pt x="4667" y="9239"/>
                    <a:pt x="6133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38" name="Grafik 189">
              <a:extLst>
                <a:ext uri="{FF2B5EF4-FFF2-40B4-BE49-F238E27FC236}">
                  <a16:creationId xmlns:a16="http://schemas.microsoft.com/office/drawing/2014/main" id="{AF58A160-B612-9196-3A24-50C934DA0E0C}"/>
                </a:ext>
              </a:extLst>
            </p:cNvPr>
            <p:cNvGrpSpPr/>
            <p:nvPr/>
          </p:nvGrpSpPr>
          <p:grpSpPr>
            <a:xfrm>
              <a:off x="10207596" y="6170667"/>
              <a:ext cx="73301" cy="66809"/>
              <a:chOff x="10207596" y="6170667"/>
              <a:chExt cx="73301" cy="66809"/>
            </a:xfrm>
          </p:grpSpPr>
          <p:grpSp>
            <p:nvGrpSpPr>
              <p:cNvPr id="539" name="Grafik 189">
                <a:extLst>
                  <a:ext uri="{FF2B5EF4-FFF2-40B4-BE49-F238E27FC236}">
                    <a16:creationId xmlns:a16="http://schemas.microsoft.com/office/drawing/2014/main" id="{3ECE4ED1-946B-5802-DBE7-E690ABFB1819}"/>
                  </a:ext>
                </a:extLst>
              </p:cNvPr>
              <p:cNvGrpSpPr/>
              <p:nvPr/>
            </p:nvGrpSpPr>
            <p:grpSpPr>
              <a:xfrm>
                <a:off x="10207596" y="6170667"/>
                <a:ext cx="73301" cy="66809"/>
                <a:chOff x="10207596" y="6170667"/>
                <a:chExt cx="73301" cy="66809"/>
              </a:xfrm>
            </p:grpSpPr>
            <p:sp>
              <p:nvSpPr>
                <p:cNvPr id="540" name="Freihandform: Form 539">
                  <a:extLst>
                    <a:ext uri="{FF2B5EF4-FFF2-40B4-BE49-F238E27FC236}">
                      <a16:creationId xmlns:a16="http://schemas.microsoft.com/office/drawing/2014/main" id="{B3DE1863-858B-37BC-781D-A9056668D0FE}"/>
                    </a:ext>
                  </a:extLst>
                </p:cNvPr>
                <p:cNvSpPr/>
                <p:nvPr/>
              </p:nvSpPr>
              <p:spPr>
                <a:xfrm rot="10800000">
                  <a:off x="10207596" y="6197105"/>
                  <a:ext cx="70369" cy="40372"/>
                </a:xfrm>
                <a:custGeom>
                  <a:avLst/>
                  <a:gdLst>
                    <a:gd name="csX0" fmla="*/ 70600 w 70369"/>
                    <a:gd name="csY0" fmla="*/ 40383 h 40372"/>
                    <a:gd name="csX1" fmla="*/ 230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600" y="40383"/>
                      </a:moveTo>
                      <a:cubicBezTo>
                        <a:pt x="52445" y="-13568"/>
                        <a:pt x="12544" y="-10701"/>
                        <a:pt x="230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1" name="Freihandform: Form 540">
                  <a:extLst>
                    <a:ext uri="{FF2B5EF4-FFF2-40B4-BE49-F238E27FC236}">
                      <a16:creationId xmlns:a16="http://schemas.microsoft.com/office/drawing/2014/main" id="{8173257F-CDB1-9677-D23F-5AE6471645BB}"/>
                    </a:ext>
                  </a:extLst>
                </p:cNvPr>
                <p:cNvSpPr/>
                <p:nvPr/>
              </p:nvSpPr>
              <p:spPr>
                <a:xfrm rot="10800000">
                  <a:off x="10210848" y="6170667"/>
                  <a:ext cx="70049" cy="32301"/>
                </a:xfrm>
                <a:custGeom>
                  <a:avLst/>
                  <a:gdLst>
                    <a:gd name="csX0" fmla="*/ 70282 w 70049"/>
                    <a:gd name="csY0" fmla="*/ 1749 h 32301"/>
                    <a:gd name="csX1" fmla="*/ 232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82" y="1749"/>
                      </a:moveTo>
                      <a:cubicBezTo>
                        <a:pt x="55532" y="41624"/>
                        <a:pt x="17823" y="43905"/>
                        <a:pt x="232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42" name="Freihandform: Form 541">
                <a:extLst>
                  <a:ext uri="{FF2B5EF4-FFF2-40B4-BE49-F238E27FC236}">
                    <a16:creationId xmlns:a16="http://schemas.microsoft.com/office/drawing/2014/main" id="{A4086F50-2577-5BA2-0FB6-3F42DBFEA048}"/>
                  </a:ext>
                </a:extLst>
              </p:cNvPr>
              <p:cNvSpPr/>
              <p:nvPr/>
            </p:nvSpPr>
            <p:spPr>
              <a:xfrm rot="10800000">
                <a:off x="10212734" y="6200037"/>
                <a:ext cx="5785" cy="11435"/>
              </a:xfrm>
              <a:custGeom>
                <a:avLst/>
                <a:gdLst>
                  <a:gd name="csX0" fmla="*/ 214 w 5785"/>
                  <a:gd name="csY0" fmla="*/ 8065 h 11435"/>
                  <a:gd name="csX1" fmla="*/ 1064 w 5785"/>
                  <a:gd name="csY1" fmla="*/ 3 h 11435"/>
                  <a:gd name="csX2" fmla="*/ 5885 w 5785"/>
                  <a:gd name="csY2" fmla="*/ 11438 h 11435"/>
                  <a:gd name="csX3" fmla="*/ 211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214" y="8065"/>
                    </a:moveTo>
                    <a:cubicBezTo>
                      <a:pt x="1443" y="4156"/>
                      <a:pt x="1727" y="1468"/>
                      <a:pt x="1064" y="3"/>
                    </a:cubicBezTo>
                    <a:cubicBezTo>
                      <a:pt x="4846" y="5476"/>
                      <a:pt x="6453" y="9288"/>
                      <a:pt x="5885" y="11438"/>
                    </a:cubicBezTo>
                    <a:cubicBezTo>
                      <a:pt x="3521" y="10364"/>
                      <a:pt x="1629" y="9240"/>
                      <a:pt x="211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43" name="Grafik 189">
              <a:extLst>
                <a:ext uri="{FF2B5EF4-FFF2-40B4-BE49-F238E27FC236}">
                  <a16:creationId xmlns:a16="http://schemas.microsoft.com/office/drawing/2014/main" id="{C937C4FB-A390-A599-A542-63BECC7AF4B8}"/>
                </a:ext>
              </a:extLst>
            </p:cNvPr>
            <p:cNvGrpSpPr/>
            <p:nvPr/>
          </p:nvGrpSpPr>
          <p:grpSpPr>
            <a:xfrm>
              <a:off x="10134151" y="6168957"/>
              <a:ext cx="76380" cy="67355"/>
              <a:chOff x="10134151" y="6168957"/>
              <a:chExt cx="76380" cy="67355"/>
            </a:xfrm>
          </p:grpSpPr>
          <p:sp>
            <p:nvSpPr>
              <p:cNvPr id="544" name="Freihandform: Form 543">
                <a:extLst>
                  <a:ext uri="{FF2B5EF4-FFF2-40B4-BE49-F238E27FC236}">
                    <a16:creationId xmlns:a16="http://schemas.microsoft.com/office/drawing/2014/main" id="{D0F1039A-2C5A-54CA-6501-BD137FCB2988}"/>
                  </a:ext>
                </a:extLst>
              </p:cNvPr>
              <p:cNvSpPr/>
              <p:nvPr/>
            </p:nvSpPr>
            <p:spPr>
              <a:xfrm>
                <a:off x="10134151" y="6168957"/>
                <a:ext cx="72859" cy="41113"/>
              </a:xfrm>
              <a:custGeom>
                <a:avLst/>
                <a:gdLst>
                  <a:gd name="csX0" fmla="*/ 103 w 72859"/>
                  <a:gd name="csY0" fmla="*/ 41115 h 41113"/>
                  <a:gd name="csX1" fmla="*/ 72963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03" y="41115"/>
                    </a:moveTo>
                    <a:cubicBezTo>
                      <a:pt x="18867" y="-12833"/>
                      <a:pt x="53027" y="-11074"/>
                      <a:pt x="72963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" name="Freihandform: Form 544">
                <a:extLst>
                  <a:ext uri="{FF2B5EF4-FFF2-40B4-BE49-F238E27FC236}">
                    <a16:creationId xmlns:a16="http://schemas.microsoft.com/office/drawing/2014/main" id="{223251C4-05E5-6C36-86C3-AD69ED0B0E3B}"/>
                  </a:ext>
                </a:extLst>
              </p:cNvPr>
              <p:cNvSpPr/>
              <p:nvPr/>
            </p:nvSpPr>
            <p:spPr>
              <a:xfrm>
                <a:off x="10137817" y="6204207"/>
                <a:ext cx="72715" cy="32105"/>
              </a:xfrm>
              <a:custGeom>
                <a:avLst/>
                <a:gdLst>
                  <a:gd name="csX0" fmla="*/ 206 w 72715"/>
                  <a:gd name="csY0" fmla="*/ 1760 h 32105"/>
                  <a:gd name="csX1" fmla="*/ 72921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06" y="1760"/>
                    </a:moveTo>
                    <a:cubicBezTo>
                      <a:pt x="15451" y="41636"/>
                      <a:pt x="48290" y="43395"/>
                      <a:pt x="72921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2D4922CA-9D23-D436-0F1D-497A79DBB27C}"/>
                </a:ext>
              </a:extLst>
            </p:cNvPr>
            <p:cNvSpPr/>
            <p:nvPr/>
          </p:nvSpPr>
          <p:spPr>
            <a:xfrm>
              <a:off x="10139458" y="6195703"/>
              <a:ext cx="5980" cy="11435"/>
            </a:xfrm>
            <a:custGeom>
              <a:avLst/>
              <a:gdLst>
                <a:gd name="csX0" fmla="*/ 6186 w 5980"/>
                <a:gd name="csY0" fmla="*/ 8063 h 11435"/>
                <a:gd name="csX1" fmla="*/ 5305 w 5980"/>
                <a:gd name="csY1" fmla="*/ 1 h 11435"/>
                <a:gd name="csX2" fmla="*/ 320 w 5980"/>
                <a:gd name="csY2" fmla="*/ 11437 h 11435"/>
                <a:gd name="csX3" fmla="*/ 618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86" y="8063"/>
                  </a:moveTo>
                  <a:cubicBezTo>
                    <a:pt x="4915" y="4154"/>
                    <a:pt x="4622" y="1467"/>
                    <a:pt x="5305" y="1"/>
                  </a:cubicBezTo>
                  <a:cubicBezTo>
                    <a:pt x="1396" y="5474"/>
                    <a:pt x="-266" y="9286"/>
                    <a:pt x="320" y="11437"/>
                  </a:cubicBezTo>
                  <a:cubicBezTo>
                    <a:pt x="2764" y="10362"/>
                    <a:pt x="4718" y="9239"/>
                    <a:pt x="618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47" name="Grafik 189">
              <a:extLst>
                <a:ext uri="{FF2B5EF4-FFF2-40B4-BE49-F238E27FC236}">
                  <a16:creationId xmlns:a16="http://schemas.microsoft.com/office/drawing/2014/main" id="{DC75F83C-B518-9708-78BD-0B8ED4457917}"/>
                </a:ext>
              </a:extLst>
            </p:cNvPr>
            <p:cNvGrpSpPr/>
            <p:nvPr/>
          </p:nvGrpSpPr>
          <p:grpSpPr>
            <a:xfrm>
              <a:off x="10278406" y="6168957"/>
              <a:ext cx="76380" cy="67355"/>
              <a:chOff x="10278406" y="6168957"/>
              <a:chExt cx="76380" cy="67355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E4F0C01C-B67E-526A-2BAC-D95EB5077D1A}"/>
                  </a:ext>
                </a:extLst>
              </p:cNvPr>
              <p:cNvSpPr/>
              <p:nvPr/>
            </p:nvSpPr>
            <p:spPr>
              <a:xfrm>
                <a:off x="10278406" y="6168957"/>
                <a:ext cx="72859" cy="41113"/>
              </a:xfrm>
              <a:custGeom>
                <a:avLst/>
                <a:gdLst>
                  <a:gd name="csX0" fmla="*/ 154 w 72859"/>
                  <a:gd name="csY0" fmla="*/ 41115 h 41113"/>
                  <a:gd name="csX1" fmla="*/ 73014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54" y="41115"/>
                    </a:moveTo>
                    <a:cubicBezTo>
                      <a:pt x="18918" y="-12833"/>
                      <a:pt x="53078" y="-11074"/>
                      <a:pt x="73014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1CEF7D75-DA17-4492-2882-BA24A6FDA47A}"/>
                  </a:ext>
                </a:extLst>
              </p:cNvPr>
              <p:cNvSpPr/>
              <p:nvPr/>
            </p:nvSpPr>
            <p:spPr>
              <a:xfrm>
                <a:off x="10282071" y="6204207"/>
                <a:ext cx="72715" cy="32105"/>
              </a:xfrm>
              <a:custGeom>
                <a:avLst/>
                <a:gdLst>
                  <a:gd name="csX0" fmla="*/ 256 w 72715"/>
                  <a:gd name="csY0" fmla="*/ 1760 h 32105"/>
                  <a:gd name="csX1" fmla="*/ 72972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56" y="1760"/>
                    </a:moveTo>
                    <a:cubicBezTo>
                      <a:pt x="15502" y="41636"/>
                      <a:pt x="48341" y="43395"/>
                      <a:pt x="72972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A7F6C53D-CFFC-B756-BC27-19D5673E8AA5}"/>
                </a:ext>
              </a:extLst>
            </p:cNvPr>
            <p:cNvSpPr/>
            <p:nvPr/>
          </p:nvSpPr>
          <p:spPr>
            <a:xfrm>
              <a:off x="10283713" y="6195703"/>
              <a:ext cx="5980" cy="11435"/>
            </a:xfrm>
            <a:custGeom>
              <a:avLst/>
              <a:gdLst>
                <a:gd name="csX0" fmla="*/ 6237 w 5980"/>
                <a:gd name="csY0" fmla="*/ 8063 h 11435"/>
                <a:gd name="csX1" fmla="*/ 5356 w 5980"/>
                <a:gd name="csY1" fmla="*/ 1 h 11435"/>
                <a:gd name="csX2" fmla="*/ 371 w 5980"/>
                <a:gd name="csY2" fmla="*/ 11437 h 11435"/>
                <a:gd name="csX3" fmla="*/ 623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237" y="8063"/>
                  </a:moveTo>
                  <a:cubicBezTo>
                    <a:pt x="4966" y="4154"/>
                    <a:pt x="4673" y="1467"/>
                    <a:pt x="5356" y="1"/>
                  </a:cubicBezTo>
                  <a:cubicBezTo>
                    <a:pt x="1447" y="5474"/>
                    <a:pt x="-215" y="9286"/>
                    <a:pt x="371" y="11437"/>
                  </a:cubicBezTo>
                  <a:cubicBezTo>
                    <a:pt x="2814" y="10362"/>
                    <a:pt x="4769" y="9239"/>
                    <a:pt x="623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51" name="Grafik 439">
            <a:extLst>
              <a:ext uri="{FF2B5EF4-FFF2-40B4-BE49-F238E27FC236}">
                <a16:creationId xmlns:a16="http://schemas.microsoft.com/office/drawing/2014/main" id="{8792D763-E7A3-4A4C-D9CD-EFF7DF219369}"/>
              </a:ext>
            </a:extLst>
          </p:cNvPr>
          <p:cNvGrpSpPr/>
          <p:nvPr/>
        </p:nvGrpSpPr>
        <p:grpSpPr>
          <a:xfrm rot="16200000" flipV="1">
            <a:off x="9442500" y="6059344"/>
            <a:ext cx="291002" cy="72000"/>
            <a:chOff x="9555957" y="6456957"/>
            <a:chExt cx="291002" cy="68519"/>
          </a:xfrm>
        </p:grpSpPr>
        <p:grpSp>
          <p:nvGrpSpPr>
            <p:cNvPr id="552" name="Grafik 439">
              <a:extLst>
                <a:ext uri="{FF2B5EF4-FFF2-40B4-BE49-F238E27FC236}">
                  <a16:creationId xmlns:a16="http://schemas.microsoft.com/office/drawing/2014/main" id="{64219782-935D-E03E-90F8-824A7738BB61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580" name="Grafik 439">
                <a:extLst>
                  <a:ext uri="{FF2B5EF4-FFF2-40B4-BE49-F238E27FC236}">
                    <a16:creationId xmlns:a16="http://schemas.microsoft.com/office/drawing/2014/main" id="{B60B6C2F-8C34-2977-6609-54E898D86368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582" name="Freihandform: Form 581">
                  <a:extLst>
                    <a:ext uri="{FF2B5EF4-FFF2-40B4-BE49-F238E27FC236}">
                      <a16:creationId xmlns:a16="http://schemas.microsoft.com/office/drawing/2014/main" id="{BA4CB232-C545-8885-2214-A683DBC16D37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3" name="Freihandform: Form 582">
                  <a:extLst>
                    <a:ext uri="{FF2B5EF4-FFF2-40B4-BE49-F238E27FC236}">
                      <a16:creationId xmlns:a16="http://schemas.microsoft.com/office/drawing/2014/main" id="{20D1329D-7630-BF59-76A7-8DC340DD74A6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81" name="Freihandform: Form 580">
                <a:extLst>
                  <a:ext uri="{FF2B5EF4-FFF2-40B4-BE49-F238E27FC236}">
                    <a16:creationId xmlns:a16="http://schemas.microsoft.com/office/drawing/2014/main" id="{DF326923-1E4E-75C1-A657-8AAFA823DE28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3" name="Grafik 439">
              <a:extLst>
                <a:ext uri="{FF2B5EF4-FFF2-40B4-BE49-F238E27FC236}">
                  <a16:creationId xmlns:a16="http://schemas.microsoft.com/office/drawing/2014/main" id="{9021D6FE-54E5-63C0-EA1E-D902FD44E858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25707318-6B22-2E22-1153-A7214DFFEADB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CBF3B698-D633-60CB-499F-32F5125874DC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59C1BF0E-A23B-EFFE-4804-A827F98652BC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55" name="Grafik 439">
              <a:extLst>
                <a:ext uri="{FF2B5EF4-FFF2-40B4-BE49-F238E27FC236}">
                  <a16:creationId xmlns:a16="http://schemas.microsoft.com/office/drawing/2014/main" id="{7C54F92A-6E36-F7F7-0A44-010E45C52CAF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574" name="Grafik 439">
                <a:extLst>
                  <a:ext uri="{FF2B5EF4-FFF2-40B4-BE49-F238E27FC236}">
                    <a16:creationId xmlns:a16="http://schemas.microsoft.com/office/drawing/2014/main" id="{0592A1C3-1BDA-4960-70F3-76A3AC23C860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576" name="Freihandform: Form 575">
                  <a:extLst>
                    <a:ext uri="{FF2B5EF4-FFF2-40B4-BE49-F238E27FC236}">
                      <a16:creationId xmlns:a16="http://schemas.microsoft.com/office/drawing/2014/main" id="{5F488A7C-138C-3E23-216F-32FC3F3A71E4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77" name="Freihandform: Form 576">
                  <a:extLst>
                    <a:ext uri="{FF2B5EF4-FFF2-40B4-BE49-F238E27FC236}">
                      <a16:creationId xmlns:a16="http://schemas.microsoft.com/office/drawing/2014/main" id="{A793CB17-6692-5CAB-2A8B-90789C240256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75" name="Freihandform: Form 574">
                <a:extLst>
                  <a:ext uri="{FF2B5EF4-FFF2-40B4-BE49-F238E27FC236}">
                    <a16:creationId xmlns:a16="http://schemas.microsoft.com/office/drawing/2014/main" id="{1D671D0C-C15C-9AF6-2D2F-BE9CB05511F6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6" name="Grafik 439">
              <a:extLst>
                <a:ext uri="{FF2B5EF4-FFF2-40B4-BE49-F238E27FC236}">
                  <a16:creationId xmlns:a16="http://schemas.microsoft.com/office/drawing/2014/main" id="{CA375942-72D6-25DA-9A0C-63C3E39104C2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572" name="Freihandform: Form 571">
                <a:extLst>
                  <a:ext uri="{FF2B5EF4-FFF2-40B4-BE49-F238E27FC236}">
                    <a16:creationId xmlns:a16="http://schemas.microsoft.com/office/drawing/2014/main" id="{1BCF0CAF-25DE-9700-AA1C-CEA1D999A325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3" name="Freihandform: Form 572">
                <a:extLst>
                  <a:ext uri="{FF2B5EF4-FFF2-40B4-BE49-F238E27FC236}">
                    <a16:creationId xmlns:a16="http://schemas.microsoft.com/office/drawing/2014/main" id="{58DB1590-C648-C7CB-98A3-7E3BEDF4D533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81F67060-F731-FF2E-E0E4-B5DAC3B84AB7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84" name="Grafik 439">
            <a:extLst>
              <a:ext uri="{FF2B5EF4-FFF2-40B4-BE49-F238E27FC236}">
                <a16:creationId xmlns:a16="http://schemas.microsoft.com/office/drawing/2014/main" id="{BA6F905F-74AE-7911-97CF-938623F6F750}"/>
              </a:ext>
            </a:extLst>
          </p:cNvPr>
          <p:cNvGrpSpPr/>
          <p:nvPr/>
        </p:nvGrpSpPr>
        <p:grpSpPr>
          <a:xfrm>
            <a:off x="10488000" y="6165000"/>
            <a:ext cx="435843" cy="72000"/>
            <a:chOff x="9555957" y="6456957"/>
            <a:chExt cx="435843" cy="68519"/>
          </a:xfrm>
        </p:grpSpPr>
        <p:grpSp>
          <p:nvGrpSpPr>
            <p:cNvPr id="585" name="Grafik 439">
              <a:extLst>
                <a:ext uri="{FF2B5EF4-FFF2-40B4-BE49-F238E27FC236}">
                  <a16:creationId xmlns:a16="http://schemas.microsoft.com/office/drawing/2014/main" id="{93DAA0C0-D8B3-D73D-23F5-10EDEB9B1E3A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08" name="Grafik 439">
                <a:extLst>
                  <a:ext uri="{FF2B5EF4-FFF2-40B4-BE49-F238E27FC236}">
                    <a16:creationId xmlns:a16="http://schemas.microsoft.com/office/drawing/2014/main" id="{0FB885DD-AB95-D084-0BE5-021FAB63E7EE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10" name="Freihandform: Form 609">
                  <a:extLst>
                    <a:ext uri="{FF2B5EF4-FFF2-40B4-BE49-F238E27FC236}">
                      <a16:creationId xmlns:a16="http://schemas.microsoft.com/office/drawing/2014/main" id="{3DC4EEC2-27F6-A5DB-9EEA-FFC338DD4BB1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11" name="Freihandform: Form 610">
                  <a:extLst>
                    <a:ext uri="{FF2B5EF4-FFF2-40B4-BE49-F238E27FC236}">
                      <a16:creationId xmlns:a16="http://schemas.microsoft.com/office/drawing/2014/main" id="{CEDA34F6-A70B-12BC-6E0D-155467FE0056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9" name="Freihandform: Form 608">
                <a:extLst>
                  <a:ext uri="{FF2B5EF4-FFF2-40B4-BE49-F238E27FC236}">
                    <a16:creationId xmlns:a16="http://schemas.microsoft.com/office/drawing/2014/main" id="{BB383AD2-E875-A247-E868-C3060270E267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6" name="Grafik 439">
              <a:extLst>
                <a:ext uri="{FF2B5EF4-FFF2-40B4-BE49-F238E27FC236}">
                  <a16:creationId xmlns:a16="http://schemas.microsoft.com/office/drawing/2014/main" id="{ED030E24-F8EB-D7D6-5D79-87201C7AEE8E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06" name="Freihandform: Form 605">
                <a:extLst>
                  <a:ext uri="{FF2B5EF4-FFF2-40B4-BE49-F238E27FC236}">
                    <a16:creationId xmlns:a16="http://schemas.microsoft.com/office/drawing/2014/main" id="{01DECB6A-2CEF-9333-D928-8CD6759801F1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7" name="Freihandform: Form 606">
                <a:extLst>
                  <a:ext uri="{FF2B5EF4-FFF2-40B4-BE49-F238E27FC236}">
                    <a16:creationId xmlns:a16="http://schemas.microsoft.com/office/drawing/2014/main" id="{9598B6F1-4DB2-4B03-A112-4BFA96A9700D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D4E8AE9C-6E8C-87DD-9958-00207FBA3588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88" name="Grafik 439">
              <a:extLst>
                <a:ext uri="{FF2B5EF4-FFF2-40B4-BE49-F238E27FC236}">
                  <a16:creationId xmlns:a16="http://schemas.microsoft.com/office/drawing/2014/main" id="{7E303AA6-3DD9-4DA4-D6EA-C645D5CB1973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02" name="Grafik 439">
                <a:extLst>
                  <a:ext uri="{FF2B5EF4-FFF2-40B4-BE49-F238E27FC236}">
                    <a16:creationId xmlns:a16="http://schemas.microsoft.com/office/drawing/2014/main" id="{178DEF27-B06E-7072-37F5-1A7C7250DE17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04" name="Freihandform: Form 603">
                  <a:extLst>
                    <a:ext uri="{FF2B5EF4-FFF2-40B4-BE49-F238E27FC236}">
                      <a16:creationId xmlns:a16="http://schemas.microsoft.com/office/drawing/2014/main" id="{92F238C8-0518-C157-4228-70CE9870D6FC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05" name="Freihandform: Form 604">
                  <a:extLst>
                    <a:ext uri="{FF2B5EF4-FFF2-40B4-BE49-F238E27FC236}">
                      <a16:creationId xmlns:a16="http://schemas.microsoft.com/office/drawing/2014/main" id="{7575B0A7-5472-13A0-6454-00A4558BB550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3" name="Freihandform: Form 602">
                <a:extLst>
                  <a:ext uri="{FF2B5EF4-FFF2-40B4-BE49-F238E27FC236}">
                    <a16:creationId xmlns:a16="http://schemas.microsoft.com/office/drawing/2014/main" id="{50E26B4C-E518-967C-D0BF-B1FCD819B8C7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9" name="Grafik 439">
              <a:extLst>
                <a:ext uri="{FF2B5EF4-FFF2-40B4-BE49-F238E27FC236}">
                  <a16:creationId xmlns:a16="http://schemas.microsoft.com/office/drawing/2014/main" id="{7970A21B-505D-93DE-9FD6-A9D69B9012E0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00" name="Freihandform: Form 599">
                <a:extLst>
                  <a:ext uri="{FF2B5EF4-FFF2-40B4-BE49-F238E27FC236}">
                    <a16:creationId xmlns:a16="http://schemas.microsoft.com/office/drawing/2014/main" id="{88AF7905-EF94-1169-96B7-E275EB871256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1" name="Freihandform: Form 600">
                <a:extLst>
                  <a:ext uri="{FF2B5EF4-FFF2-40B4-BE49-F238E27FC236}">
                    <a16:creationId xmlns:a16="http://schemas.microsoft.com/office/drawing/2014/main" id="{3CCEA382-DB92-31EA-115D-0A133EDEAC6A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8DF7A963-0BC8-95A0-1DAF-0A154EDF6A26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91" name="Grafik 439">
              <a:extLst>
                <a:ext uri="{FF2B5EF4-FFF2-40B4-BE49-F238E27FC236}">
                  <a16:creationId xmlns:a16="http://schemas.microsoft.com/office/drawing/2014/main" id="{28367AFA-4FAD-4580-994F-669E7FB7B5D1}"/>
                </a:ext>
              </a:extLst>
            </p:cNvPr>
            <p:cNvGrpSpPr/>
            <p:nvPr/>
          </p:nvGrpSpPr>
          <p:grpSpPr>
            <a:xfrm>
              <a:off x="9918499" y="6458667"/>
              <a:ext cx="73301" cy="66809"/>
              <a:chOff x="9918499" y="6458667"/>
              <a:chExt cx="73301" cy="66809"/>
            </a:xfrm>
          </p:grpSpPr>
          <p:grpSp>
            <p:nvGrpSpPr>
              <p:cNvPr id="596" name="Grafik 439">
                <a:extLst>
                  <a:ext uri="{FF2B5EF4-FFF2-40B4-BE49-F238E27FC236}">
                    <a16:creationId xmlns:a16="http://schemas.microsoft.com/office/drawing/2014/main" id="{B983E729-54C4-6E0F-3879-09D9805B812F}"/>
                  </a:ext>
                </a:extLst>
              </p:cNvPr>
              <p:cNvGrpSpPr/>
              <p:nvPr/>
            </p:nvGrpSpPr>
            <p:grpSpPr>
              <a:xfrm>
                <a:off x="9918499" y="6458667"/>
                <a:ext cx="73301" cy="66809"/>
                <a:chOff x="9918499" y="6458667"/>
                <a:chExt cx="73301" cy="66809"/>
              </a:xfrm>
            </p:grpSpPr>
            <p:sp>
              <p:nvSpPr>
                <p:cNvPr id="598" name="Freihandform: Form 597">
                  <a:extLst>
                    <a:ext uri="{FF2B5EF4-FFF2-40B4-BE49-F238E27FC236}">
                      <a16:creationId xmlns:a16="http://schemas.microsoft.com/office/drawing/2014/main" id="{DDADBD42-9964-CF35-E345-93D31B180600}"/>
                    </a:ext>
                  </a:extLst>
                </p:cNvPr>
                <p:cNvSpPr/>
                <p:nvPr/>
              </p:nvSpPr>
              <p:spPr>
                <a:xfrm rot="10800000">
                  <a:off x="9918499" y="6485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99" name="Freihandform: Form 598">
                  <a:extLst>
                    <a:ext uri="{FF2B5EF4-FFF2-40B4-BE49-F238E27FC236}">
                      <a16:creationId xmlns:a16="http://schemas.microsoft.com/office/drawing/2014/main" id="{C852BCAF-1ADF-DD8A-6442-2F591C1919E6}"/>
                    </a:ext>
                  </a:extLst>
                </p:cNvPr>
                <p:cNvSpPr/>
                <p:nvPr/>
              </p:nvSpPr>
              <p:spPr>
                <a:xfrm rot="10800000">
                  <a:off x="9921751" y="6458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97" name="Freihandform: Form 596">
                <a:extLst>
                  <a:ext uri="{FF2B5EF4-FFF2-40B4-BE49-F238E27FC236}">
                    <a16:creationId xmlns:a16="http://schemas.microsoft.com/office/drawing/2014/main" id="{7D8F3540-488F-1891-43C2-1DE965497EA3}"/>
                  </a:ext>
                </a:extLst>
              </p:cNvPr>
              <p:cNvSpPr/>
              <p:nvPr/>
            </p:nvSpPr>
            <p:spPr>
              <a:xfrm rot="10800000">
                <a:off x="9923637" y="6488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92" name="Grafik 439">
              <a:extLst>
                <a:ext uri="{FF2B5EF4-FFF2-40B4-BE49-F238E27FC236}">
                  <a16:creationId xmlns:a16="http://schemas.microsoft.com/office/drawing/2014/main" id="{D143ECD7-62C4-A263-F459-21FED1D95C5B}"/>
                </a:ext>
              </a:extLst>
            </p:cNvPr>
            <p:cNvGrpSpPr/>
            <p:nvPr/>
          </p:nvGrpSpPr>
          <p:grpSpPr>
            <a:xfrm>
              <a:off x="9845053" y="6456957"/>
              <a:ext cx="76380" cy="67355"/>
              <a:chOff x="9845053" y="6456957"/>
              <a:chExt cx="76380" cy="67355"/>
            </a:xfrm>
          </p:grpSpPr>
          <p:sp>
            <p:nvSpPr>
              <p:cNvPr id="594" name="Freihandform: Form 593">
                <a:extLst>
                  <a:ext uri="{FF2B5EF4-FFF2-40B4-BE49-F238E27FC236}">
                    <a16:creationId xmlns:a16="http://schemas.microsoft.com/office/drawing/2014/main" id="{A59F6357-8D3D-6128-614B-89569DB8DD40}"/>
                  </a:ext>
                </a:extLst>
              </p:cNvPr>
              <p:cNvSpPr/>
              <p:nvPr/>
            </p:nvSpPr>
            <p:spPr>
              <a:xfrm>
                <a:off x="9845053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5" name="Freihandform: Form 594">
                <a:extLst>
                  <a:ext uri="{FF2B5EF4-FFF2-40B4-BE49-F238E27FC236}">
                    <a16:creationId xmlns:a16="http://schemas.microsoft.com/office/drawing/2014/main" id="{32F34279-8B23-1A1D-0255-B6F193A3A438}"/>
                  </a:ext>
                </a:extLst>
              </p:cNvPr>
              <p:cNvSpPr/>
              <p:nvPr/>
            </p:nvSpPr>
            <p:spPr>
              <a:xfrm>
                <a:off x="9848718" y="6492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F38E6048-B605-4225-F429-F497B6D822A9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12" name="Grafik 439">
            <a:extLst>
              <a:ext uri="{FF2B5EF4-FFF2-40B4-BE49-F238E27FC236}">
                <a16:creationId xmlns:a16="http://schemas.microsoft.com/office/drawing/2014/main" id="{0527BD76-D08A-5AF7-9E7A-5D1F51AB5A1D}"/>
              </a:ext>
            </a:extLst>
          </p:cNvPr>
          <p:cNvGrpSpPr/>
          <p:nvPr/>
        </p:nvGrpSpPr>
        <p:grpSpPr>
          <a:xfrm rot="16200000">
            <a:off x="10805810" y="6054653"/>
            <a:ext cx="300383" cy="72000"/>
            <a:chOff x="9555957" y="6456957"/>
            <a:chExt cx="300383" cy="68519"/>
          </a:xfrm>
        </p:grpSpPr>
        <p:grpSp>
          <p:nvGrpSpPr>
            <p:cNvPr id="613" name="Grafik 439">
              <a:extLst>
                <a:ext uri="{FF2B5EF4-FFF2-40B4-BE49-F238E27FC236}">
                  <a16:creationId xmlns:a16="http://schemas.microsoft.com/office/drawing/2014/main" id="{4C1E11A7-92B3-560F-7858-A266F1445CD6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36" name="Grafik 439">
                <a:extLst>
                  <a:ext uri="{FF2B5EF4-FFF2-40B4-BE49-F238E27FC236}">
                    <a16:creationId xmlns:a16="http://schemas.microsoft.com/office/drawing/2014/main" id="{61C20249-A6A2-81E8-A2F1-1B2672B80C4B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38" name="Freihandform: Form 637">
                  <a:extLst>
                    <a:ext uri="{FF2B5EF4-FFF2-40B4-BE49-F238E27FC236}">
                      <a16:creationId xmlns:a16="http://schemas.microsoft.com/office/drawing/2014/main" id="{758AC44A-BB75-B17E-458A-1B993D85281A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9" name="Freihandform: Form 638">
                  <a:extLst>
                    <a:ext uri="{FF2B5EF4-FFF2-40B4-BE49-F238E27FC236}">
                      <a16:creationId xmlns:a16="http://schemas.microsoft.com/office/drawing/2014/main" id="{88EF6405-96F3-8E88-C33D-0B69DBBB27EE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7" name="Freihandform: Form 636">
                <a:extLst>
                  <a:ext uri="{FF2B5EF4-FFF2-40B4-BE49-F238E27FC236}">
                    <a16:creationId xmlns:a16="http://schemas.microsoft.com/office/drawing/2014/main" id="{9028991B-6C36-ABD1-D277-9F3B5C99462F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4" name="Grafik 439">
              <a:extLst>
                <a:ext uri="{FF2B5EF4-FFF2-40B4-BE49-F238E27FC236}">
                  <a16:creationId xmlns:a16="http://schemas.microsoft.com/office/drawing/2014/main" id="{70FB6B4F-FABE-C6A3-7B70-C22B0D6455C3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34" name="Freihandform: Form 633">
                <a:extLst>
                  <a:ext uri="{FF2B5EF4-FFF2-40B4-BE49-F238E27FC236}">
                    <a16:creationId xmlns:a16="http://schemas.microsoft.com/office/drawing/2014/main" id="{B533DF1C-F796-CE35-C6BF-B99FA020E2BB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5" name="Freihandform: Form 634">
                <a:extLst>
                  <a:ext uri="{FF2B5EF4-FFF2-40B4-BE49-F238E27FC236}">
                    <a16:creationId xmlns:a16="http://schemas.microsoft.com/office/drawing/2014/main" id="{67F62EF6-4B3C-AA11-0D83-E2411EA5EB42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25212523-716D-EF72-5EA6-AAF811DC03C1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616" name="Grafik 439">
              <a:extLst>
                <a:ext uri="{FF2B5EF4-FFF2-40B4-BE49-F238E27FC236}">
                  <a16:creationId xmlns:a16="http://schemas.microsoft.com/office/drawing/2014/main" id="{862F0B33-6294-F24D-4E61-DEAD1CF03F47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30" name="Grafik 439">
                <a:extLst>
                  <a:ext uri="{FF2B5EF4-FFF2-40B4-BE49-F238E27FC236}">
                    <a16:creationId xmlns:a16="http://schemas.microsoft.com/office/drawing/2014/main" id="{F5DBB069-64D2-2371-5044-A4CE302C44F2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32" name="Freihandform: Form 631">
                  <a:extLst>
                    <a:ext uri="{FF2B5EF4-FFF2-40B4-BE49-F238E27FC236}">
                      <a16:creationId xmlns:a16="http://schemas.microsoft.com/office/drawing/2014/main" id="{A084BF87-2EF3-8015-9CF2-01925C777CDD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3" name="Freihandform: Form 632">
                  <a:extLst>
                    <a:ext uri="{FF2B5EF4-FFF2-40B4-BE49-F238E27FC236}">
                      <a16:creationId xmlns:a16="http://schemas.microsoft.com/office/drawing/2014/main" id="{AEE60528-5079-B9BD-D253-88FF5AEDADB7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1" name="Freihandform: Form 630">
                <a:extLst>
                  <a:ext uri="{FF2B5EF4-FFF2-40B4-BE49-F238E27FC236}">
                    <a16:creationId xmlns:a16="http://schemas.microsoft.com/office/drawing/2014/main" id="{B34D9057-A455-0B32-3B1A-CBAB218FB0DA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7" name="Grafik 439">
              <a:extLst>
                <a:ext uri="{FF2B5EF4-FFF2-40B4-BE49-F238E27FC236}">
                  <a16:creationId xmlns:a16="http://schemas.microsoft.com/office/drawing/2014/main" id="{FF3949B6-2C41-808F-0CBE-C4C23B9B51EC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28" name="Freihandform: Form 627">
                <a:extLst>
                  <a:ext uri="{FF2B5EF4-FFF2-40B4-BE49-F238E27FC236}">
                    <a16:creationId xmlns:a16="http://schemas.microsoft.com/office/drawing/2014/main" id="{A3E8781E-6A4D-558F-AA24-8403559549B8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9" name="Freihandform: Form 628">
                <a:extLst>
                  <a:ext uri="{FF2B5EF4-FFF2-40B4-BE49-F238E27FC236}">
                    <a16:creationId xmlns:a16="http://schemas.microsoft.com/office/drawing/2014/main" id="{786FC6D8-00D1-2A30-F201-A9EE9FBC2EB6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7E18EA85-3F13-FA1D-5F6C-15F3159853AC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1172666E-EDED-C0E7-92DB-B6D7C3FC9D0B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82" name="Grafik 181">
            <a:extLst>
              <a:ext uri="{FF2B5EF4-FFF2-40B4-BE49-F238E27FC236}">
                <a16:creationId xmlns:a16="http://schemas.microsoft.com/office/drawing/2014/main" id="{45AE2274-1A1B-8847-6AD1-237ACE315E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000" y="5661000"/>
            <a:ext cx="642462" cy="288000"/>
          </a:xfrm>
          <a:prstGeom prst="rect">
            <a:avLst/>
          </a:prstGeom>
        </p:spPr>
      </p:pic>
      <p:sp>
        <p:nvSpPr>
          <p:cNvPr id="675" name="Datei">
            <a:extLst>
              <a:ext uri="{FF2B5EF4-FFF2-40B4-BE49-F238E27FC236}">
                <a16:creationId xmlns:a16="http://schemas.microsoft.com/office/drawing/2014/main" id="{B5BB2EEB-A1EA-D103-CDAF-4667F4BE37D9}"/>
              </a:ext>
            </a:extLst>
          </p:cNvPr>
          <p:cNvSpPr/>
          <p:nvPr/>
        </p:nvSpPr>
        <p:spPr>
          <a:xfrm>
            <a:off x="984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086DEF4A-7B67-9B15-A024-DB017C17B5BD}"/>
              </a:ext>
            </a:extLst>
          </p:cNvPr>
          <p:cNvGrpSpPr/>
          <p:nvPr/>
        </p:nvGrpSpPr>
        <p:grpSpPr>
          <a:xfrm>
            <a:off x="984000" y="5877000"/>
            <a:ext cx="288000" cy="216000"/>
            <a:chOff x="2928000" y="1053000"/>
            <a:chExt cx="288000" cy="216000"/>
          </a:xfrm>
        </p:grpSpPr>
        <p:sp>
          <p:nvSpPr>
            <p:cNvPr id="465" name="Rechteck: abgerundete Ecken 464">
              <a:extLst>
                <a:ext uri="{FF2B5EF4-FFF2-40B4-BE49-F238E27FC236}">
                  <a16:creationId xmlns:a16="http://schemas.microsoft.com/office/drawing/2014/main" id="{8A628A7A-CB7B-4FED-3EDC-79BAB0141627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Rechteck: abgerundete Ecken 465">
              <a:extLst>
                <a:ext uri="{FF2B5EF4-FFF2-40B4-BE49-F238E27FC236}">
                  <a16:creationId xmlns:a16="http://schemas.microsoft.com/office/drawing/2014/main" id="{EE04E748-3DC4-2AC5-0BBF-DE67C3162FF3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AAF3F0E6-234F-12FF-B752-E1C49D715D9D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3D43C661-992E-11F0-6EA9-EC567FCDC67D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4C574703-EDE8-CA9A-8EB6-CAB9C4064456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5CD5DFEF-D565-B39E-5CCA-F84EDFEF3529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3E3DEB2D-EC6D-17A5-625C-62EBA1077A95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8C976840-7822-B67C-5748-CA9B1399639D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34F4AC81-2F8F-C6AD-AD14-58408AA181E2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Rechteck: abgerundete Ecken 473">
              <a:extLst>
                <a:ext uri="{FF2B5EF4-FFF2-40B4-BE49-F238E27FC236}">
                  <a16:creationId xmlns:a16="http://schemas.microsoft.com/office/drawing/2014/main" id="{B72FE9E5-BEC1-EBE8-A7AC-FE7911C47AD0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Rechteck: abgerundete Ecken 474">
              <a:extLst>
                <a:ext uri="{FF2B5EF4-FFF2-40B4-BE49-F238E27FC236}">
                  <a16:creationId xmlns:a16="http://schemas.microsoft.com/office/drawing/2014/main" id="{C0B183AB-AAF5-9572-CB63-4C6AEC3DD714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8DD350B3-36DE-DFA3-ACC9-8A5D35EF991A}"/>
              </a:ext>
            </a:extLst>
          </p:cNvPr>
          <p:cNvGrpSpPr/>
          <p:nvPr/>
        </p:nvGrpSpPr>
        <p:grpSpPr>
          <a:xfrm>
            <a:off x="3792000" y="5877000"/>
            <a:ext cx="288000" cy="216000"/>
            <a:chOff x="2928000" y="1053000"/>
            <a:chExt cx="288000" cy="216000"/>
          </a:xfrm>
        </p:grpSpPr>
        <p:sp>
          <p:nvSpPr>
            <p:cNvPr id="478" name="Rechteck: abgerundete Ecken 477">
              <a:extLst>
                <a:ext uri="{FF2B5EF4-FFF2-40B4-BE49-F238E27FC236}">
                  <a16:creationId xmlns:a16="http://schemas.microsoft.com/office/drawing/2014/main" id="{E794707C-BE78-BB16-3A96-1245B713A4F5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Rechteck: abgerundete Ecken 478">
              <a:extLst>
                <a:ext uri="{FF2B5EF4-FFF2-40B4-BE49-F238E27FC236}">
                  <a16:creationId xmlns:a16="http://schemas.microsoft.com/office/drawing/2014/main" id="{85AFAADD-BC40-A2F2-9981-068FED3BF610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1155CDDF-ACB5-B2B6-4AB8-0955F582A6EE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02DABB2F-A9B1-B2DA-8239-9A8DDCBF0EF1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5648B32E-D927-43CD-8DF4-58EBDFF95796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A9CB20DC-11DC-2851-5E3D-86FBB3BC4FAE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57F351D0-58FB-86A5-676A-CD03B6F49562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73060122-CD6E-9E4B-120B-21C975090393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3F1F2DD8-9B88-A59A-5B34-BE2C96DDF807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hteck: abgerundete Ecken 486">
              <a:extLst>
                <a:ext uri="{FF2B5EF4-FFF2-40B4-BE49-F238E27FC236}">
                  <a16:creationId xmlns:a16="http://schemas.microsoft.com/office/drawing/2014/main" id="{00A6CE58-5F31-FE92-A496-70919837A9AC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Rechteck: abgerundete Ecken 487">
              <a:extLst>
                <a:ext uri="{FF2B5EF4-FFF2-40B4-BE49-F238E27FC236}">
                  <a16:creationId xmlns:a16="http://schemas.microsoft.com/office/drawing/2014/main" id="{49A89EA6-881F-7AFE-4E9A-2E8188DC99DE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1" name="Gruppieren 490">
            <a:extLst>
              <a:ext uri="{FF2B5EF4-FFF2-40B4-BE49-F238E27FC236}">
                <a16:creationId xmlns:a16="http://schemas.microsoft.com/office/drawing/2014/main" id="{1EEE849C-E8C1-9998-229B-8CE4BA387E46}"/>
              </a:ext>
            </a:extLst>
          </p:cNvPr>
          <p:cNvGrpSpPr/>
          <p:nvPr/>
        </p:nvGrpSpPr>
        <p:grpSpPr>
          <a:xfrm>
            <a:off x="4656000" y="5877000"/>
            <a:ext cx="288000" cy="216000"/>
            <a:chOff x="2928000" y="1053000"/>
            <a:chExt cx="288000" cy="216000"/>
          </a:xfrm>
        </p:grpSpPr>
        <p:sp>
          <p:nvSpPr>
            <p:cNvPr id="492" name="Rechteck: abgerundete Ecken 491">
              <a:extLst>
                <a:ext uri="{FF2B5EF4-FFF2-40B4-BE49-F238E27FC236}">
                  <a16:creationId xmlns:a16="http://schemas.microsoft.com/office/drawing/2014/main" id="{22BC56A7-D30E-75D5-E218-29D43390820F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Rechteck: abgerundete Ecken 492">
              <a:extLst>
                <a:ext uri="{FF2B5EF4-FFF2-40B4-BE49-F238E27FC236}">
                  <a16:creationId xmlns:a16="http://schemas.microsoft.com/office/drawing/2014/main" id="{3C4BF1C7-5D59-5C49-7469-770395B71258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9C0C3ECF-DA00-52AD-E143-9676FC313039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BDD9E725-CF71-2864-FF7F-682E19891124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3D41172-953D-1BDF-2D18-692E3F7F51B8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F1C48698-9EE7-CF46-1E00-68A242687A9F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FDA91B9-2BD3-FA81-DA29-C2E729D68FC1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2795D475-DB77-5B3F-7F04-F5A7AC6224F1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D29EF324-FF7F-573C-E53E-D0808C1A7B0F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2151A7F2-911A-2B65-F187-A7146F53A98B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BF15683F-1562-49DE-22B4-1B9FDEACBCD1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C8514CA0-15B1-A189-F54B-039CDD4B888E}"/>
              </a:ext>
            </a:extLst>
          </p:cNvPr>
          <p:cNvGrpSpPr/>
          <p:nvPr/>
        </p:nvGrpSpPr>
        <p:grpSpPr>
          <a:xfrm>
            <a:off x="8040000" y="5877000"/>
            <a:ext cx="288000" cy="216000"/>
            <a:chOff x="2928000" y="1053000"/>
            <a:chExt cx="288000" cy="216000"/>
          </a:xfrm>
        </p:grpSpPr>
        <p:sp>
          <p:nvSpPr>
            <p:cNvPr id="570" name="Rechteck: abgerundete Ecken 569">
              <a:extLst>
                <a:ext uri="{FF2B5EF4-FFF2-40B4-BE49-F238E27FC236}">
                  <a16:creationId xmlns:a16="http://schemas.microsoft.com/office/drawing/2014/main" id="{161BE345-F96D-8919-0468-8FC381A6E793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1" name="Rechteck: abgerundete Ecken 570">
              <a:extLst>
                <a:ext uri="{FF2B5EF4-FFF2-40B4-BE49-F238E27FC236}">
                  <a16:creationId xmlns:a16="http://schemas.microsoft.com/office/drawing/2014/main" id="{32FDEC0F-93CF-C80C-A208-7BD7ECCB2C8F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A57F199F-0F75-35C4-E852-820A1B11A6F2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DA60B778-1354-065A-A490-039EB8C6D034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1745A2AA-4AF8-A6D3-81E9-86724D118D3A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0F8DE0EC-E603-D989-C0A4-A2C72015EACE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3FB49D76-AB2F-3E6A-A050-F56EFB3E1CD6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837D70DD-E090-5D55-56CE-0560D3B9F186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FA5B5001-E5C0-670E-512E-41CBB533A12B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hteck: abgerundete Ecken 174">
              <a:extLst>
                <a:ext uri="{FF2B5EF4-FFF2-40B4-BE49-F238E27FC236}">
                  <a16:creationId xmlns:a16="http://schemas.microsoft.com/office/drawing/2014/main" id="{36908D89-FF95-5B64-9553-00C206ED9DA5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hteck: abgerundete Ecken 177">
              <a:extLst>
                <a:ext uri="{FF2B5EF4-FFF2-40B4-BE49-F238E27FC236}">
                  <a16:creationId xmlns:a16="http://schemas.microsoft.com/office/drawing/2014/main" id="{88535B09-D570-4EB8-5A21-0909B189FD8E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562CA75B-0423-1A57-06A1-7B223A18DA12}"/>
              </a:ext>
            </a:extLst>
          </p:cNvPr>
          <p:cNvGrpSpPr/>
          <p:nvPr/>
        </p:nvGrpSpPr>
        <p:grpSpPr>
          <a:xfrm>
            <a:off x="7176000" y="5877000"/>
            <a:ext cx="288000" cy="216000"/>
            <a:chOff x="2928000" y="1053000"/>
            <a:chExt cx="288000" cy="216000"/>
          </a:xfrm>
        </p:grpSpPr>
        <p:sp>
          <p:nvSpPr>
            <p:cNvPr id="619" name="Rechteck: abgerundete Ecken 618">
              <a:extLst>
                <a:ext uri="{FF2B5EF4-FFF2-40B4-BE49-F238E27FC236}">
                  <a16:creationId xmlns:a16="http://schemas.microsoft.com/office/drawing/2014/main" id="{9A72D162-67E2-AEB2-D009-78FA43D84F78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0" name="Rechteck: abgerundete Ecken 619">
              <a:extLst>
                <a:ext uri="{FF2B5EF4-FFF2-40B4-BE49-F238E27FC236}">
                  <a16:creationId xmlns:a16="http://schemas.microsoft.com/office/drawing/2014/main" id="{23D4CEC9-1541-77F0-A570-BB5AE3F40DCE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22" name="Gerader Verbinder 621">
              <a:extLst>
                <a:ext uri="{FF2B5EF4-FFF2-40B4-BE49-F238E27FC236}">
                  <a16:creationId xmlns:a16="http://schemas.microsoft.com/office/drawing/2014/main" id="{BFE3576F-F13C-6CA5-6BF4-53486D74D14E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r Verbinder 623">
              <a:extLst>
                <a:ext uri="{FF2B5EF4-FFF2-40B4-BE49-F238E27FC236}">
                  <a16:creationId xmlns:a16="http://schemas.microsoft.com/office/drawing/2014/main" id="{941623EC-B79D-BDCD-1EB2-2020A5018984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r Verbinder 624">
              <a:extLst>
                <a:ext uri="{FF2B5EF4-FFF2-40B4-BE49-F238E27FC236}">
                  <a16:creationId xmlns:a16="http://schemas.microsoft.com/office/drawing/2014/main" id="{8D34FF78-006C-A281-55B7-02CF7AED0922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r Verbinder 625">
              <a:extLst>
                <a:ext uri="{FF2B5EF4-FFF2-40B4-BE49-F238E27FC236}">
                  <a16:creationId xmlns:a16="http://schemas.microsoft.com/office/drawing/2014/main" id="{09C728F7-0AC0-041A-D71C-14F1098D8E5B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0F09DFCD-8F2D-AA1F-4BC7-0DF82CCC21D4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39CC449A-D974-0D80-6CF8-539040C09752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1920F68F-0141-B35B-3345-383A0097F017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38AF3D62-3AF1-05A4-801D-FB45DD54FDB6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607C7799-4AE3-0AC3-A9A1-EBF22E7F06E2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EthHdr">
            <a:extLst>
              <a:ext uri="{FF2B5EF4-FFF2-40B4-BE49-F238E27FC236}">
                <a16:creationId xmlns:a16="http://schemas.microsoft.com/office/drawing/2014/main" id="{3F7E9CE7-EBF6-6443-C892-771CF48E175D}"/>
              </a:ext>
            </a:extLst>
          </p:cNvPr>
          <p:cNvSpPr/>
          <p:nvPr/>
        </p:nvSpPr>
        <p:spPr>
          <a:xfrm>
            <a:off x="48000" y="5157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4" name="EthHdrGrün">
            <a:extLst>
              <a:ext uri="{FF2B5EF4-FFF2-40B4-BE49-F238E27FC236}">
                <a16:creationId xmlns:a16="http://schemas.microsoft.com/office/drawing/2014/main" id="{8D09ABF8-69A4-5F74-6A14-32539CAD7D16}"/>
              </a:ext>
            </a:extLst>
          </p:cNvPr>
          <p:cNvSpPr/>
          <p:nvPr/>
        </p:nvSpPr>
        <p:spPr>
          <a:xfrm>
            <a:off x="300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EthHdrBlau">
            <a:extLst>
              <a:ext uri="{FF2B5EF4-FFF2-40B4-BE49-F238E27FC236}">
                <a16:creationId xmlns:a16="http://schemas.microsoft.com/office/drawing/2014/main" id="{329189F1-2C80-1B0C-1EC3-BBB8EF66666B}"/>
              </a:ext>
            </a:extLst>
          </p:cNvPr>
          <p:cNvSpPr/>
          <p:nvPr/>
        </p:nvSpPr>
        <p:spPr>
          <a:xfrm>
            <a:off x="444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9" name="RxIpHdr">
            <a:extLst>
              <a:ext uri="{FF2B5EF4-FFF2-40B4-BE49-F238E27FC236}">
                <a16:creationId xmlns:a16="http://schemas.microsoft.com/office/drawing/2014/main" id="{CD1CDB68-82E2-2BFA-E439-D928D2AC270D}"/>
              </a:ext>
            </a:extLst>
          </p:cNvPr>
          <p:cNvSpPr/>
          <p:nvPr/>
        </p:nvSpPr>
        <p:spPr>
          <a:xfrm>
            <a:off x="10632000" y="3933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4" name="IpTcpDatenShort">
            <a:extLst>
              <a:ext uri="{FF2B5EF4-FFF2-40B4-BE49-F238E27FC236}">
                <a16:creationId xmlns:a16="http://schemas.microsoft.com/office/drawing/2014/main" id="{67214861-A849-15AF-E083-B12ED9CB7BC5}"/>
              </a:ext>
            </a:extLst>
          </p:cNvPr>
          <p:cNvGrpSpPr/>
          <p:nvPr/>
        </p:nvGrpSpPr>
        <p:grpSpPr>
          <a:xfrm>
            <a:off x="3288000" y="5157000"/>
            <a:ext cx="1008000" cy="434055"/>
            <a:chOff x="840000" y="5157000"/>
            <a:chExt cx="1008000" cy="434055"/>
          </a:xfrm>
        </p:grpSpPr>
        <p:sp>
          <p:nvSpPr>
            <p:cNvPr id="111" name="Rectangle: Rounded Corners 135">
              <a:extLst>
                <a:ext uri="{FF2B5EF4-FFF2-40B4-BE49-F238E27FC236}">
                  <a16:creationId xmlns:a16="http://schemas.microsoft.com/office/drawing/2014/main" id="{D4C15235-4D36-DD17-79CF-9E53F828B086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Rectangle: Rounded Corners 136">
              <a:extLst>
                <a:ext uri="{FF2B5EF4-FFF2-40B4-BE49-F238E27FC236}">
                  <a16:creationId xmlns:a16="http://schemas.microsoft.com/office/drawing/2014/main" id="{19A0FAB8-219E-7A7C-EFAA-1B1FC6C0DEF9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Rectangle: Rounded Corners 137">
              <a:extLst>
                <a:ext uri="{FF2B5EF4-FFF2-40B4-BE49-F238E27FC236}">
                  <a16:creationId xmlns:a16="http://schemas.microsoft.com/office/drawing/2014/main" id="{F14C36C5-31F5-8EA9-7254-D2DB6875F34C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646" name="EthHdrLila">
            <a:extLst>
              <a:ext uri="{FF2B5EF4-FFF2-40B4-BE49-F238E27FC236}">
                <a16:creationId xmlns:a16="http://schemas.microsoft.com/office/drawing/2014/main" id="{64742109-B956-084E-2A46-C5B1F6F6820C}"/>
              </a:ext>
            </a:extLst>
          </p:cNvPr>
          <p:cNvSpPr/>
          <p:nvPr/>
        </p:nvSpPr>
        <p:spPr>
          <a:xfrm>
            <a:off x="782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TextBox 72">
            <a:extLst>
              <a:ext uri="{FF2B5EF4-FFF2-40B4-BE49-F238E27FC236}">
                <a16:creationId xmlns:a16="http://schemas.microsoft.com/office/drawing/2014/main" id="{9532D296-22F9-ED3E-BB92-75FD7F15BB73}"/>
              </a:ext>
            </a:extLst>
          </p:cNvPr>
          <p:cNvSpPr txBox="1"/>
          <p:nvPr/>
        </p:nvSpPr>
        <p:spPr>
          <a:xfrm rot="5400000">
            <a:off x="11581500" y="6295500"/>
            <a:ext cx="909000" cy="2160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2"/>
                </a:solidFill>
              </a:rPr>
              <a:t>Physical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230" name="Datei">
            <a:extLst>
              <a:ext uri="{FF2B5EF4-FFF2-40B4-BE49-F238E27FC236}">
                <a16:creationId xmlns:a16="http://schemas.microsoft.com/office/drawing/2014/main" id="{7ED1D0CF-5552-CE67-922F-85CB03FD68C9}"/>
              </a:ext>
            </a:extLst>
          </p:cNvPr>
          <p:cNvSpPr/>
          <p:nvPr/>
        </p:nvSpPr>
        <p:spPr>
          <a:xfrm>
            <a:off x="1632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Ethernet</a:t>
            </a:r>
          </a:p>
        </p:txBody>
      </p:sp>
      <p:sp>
        <p:nvSpPr>
          <p:cNvPr id="231" name="Datei">
            <a:extLst>
              <a:ext uri="{FF2B5EF4-FFF2-40B4-BE49-F238E27FC236}">
                <a16:creationId xmlns:a16="http://schemas.microsoft.com/office/drawing/2014/main" id="{F9B285C3-2217-1028-4A8E-9D844DE725F2}"/>
              </a:ext>
            </a:extLst>
          </p:cNvPr>
          <p:cNvSpPr/>
          <p:nvPr/>
        </p:nvSpPr>
        <p:spPr>
          <a:xfrm>
            <a:off x="5016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Wide Area Network (WAN)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Glasfaser</a:t>
            </a:r>
          </a:p>
        </p:txBody>
      </p:sp>
      <p:sp>
        <p:nvSpPr>
          <p:cNvPr id="232" name="Datei">
            <a:extLst>
              <a:ext uri="{FF2B5EF4-FFF2-40B4-BE49-F238E27FC236}">
                <a16:creationId xmlns:a16="http://schemas.microsoft.com/office/drawing/2014/main" id="{7E22AA69-1C8F-CAD1-D4E9-1049D8B14B00}"/>
              </a:ext>
            </a:extLst>
          </p:cNvPr>
          <p:cNvSpPr/>
          <p:nvPr/>
        </p:nvSpPr>
        <p:spPr>
          <a:xfrm>
            <a:off x="8472000" y="639018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WLAN</a:t>
            </a:r>
          </a:p>
        </p:txBody>
      </p:sp>
      <p:grpSp>
        <p:nvGrpSpPr>
          <p:cNvPr id="5" name="IpTcpDatenShort">
            <a:extLst>
              <a:ext uri="{FF2B5EF4-FFF2-40B4-BE49-F238E27FC236}">
                <a16:creationId xmlns:a16="http://schemas.microsoft.com/office/drawing/2014/main" id="{DF9EDE56-DA50-2516-1F95-84B891C55A97}"/>
              </a:ext>
            </a:extLst>
          </p:cNvPr>
          <p:cNvGrpSpPr/>
          <p:nvPr/>
        </p:nvGrpSpPr>
        <p:grpSpPr>
          <a:xfrm>
            <a:off x="4728000" y="5157000"/>
            <a:ext cx="1008000" cy="434055"/>
            <a:chOff x="840000" y="5157000"/>
            <a:chExt cx="1008000" cy="434055"/>
          </a:xfrm>
        </p:grpSpPr>
        <p:sp>
          <p:nvSpPr>
            <p:cNvPr id="6" name="Rectangle: Rounded Corners 135">
              <a:extLst>
                <a:ext uri="{FF2B5EF4-FFF2-40B4-BE49-F238E27FC236}">
                  <a16:creationId xmlns:a16="http://schemas.microsoft.com/office/drawing/2014/main" id="{F44CE954-E634-C558-755F-3FDF296E0F89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Rectangle: Rounded Corners 136">
              <a:extLst>
                <a:ext uri="{FF2B5EF4-FFF2-40B4-BE49-F238E27FC236}">
                  <a16:creationId xmlns:a16="http://schemas.microsoft.com/office/drawing/2014/main" id="{572FDB10-B2DF-F356-EC47-BDE88BB361C0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137">
              <a:extLst>
                <a:ext uri="{FF2B5EF4-FFF2-40B4-BE49-F238E27FC236}">
                  <a16:creationId xmlns:a16="http://schemas.microsoft.com/office/drawing/2014/main" id="{F7B23ED7-4F1A-37BB-C81B-683FE017FBB6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1" name="IpTcpDatenShort">
            <a:extLst>
              <a:ext uri="{FF2B5EF4-FFF2-40B4-BE49-F238E27FC236}">
                <a16:creationId xmlns:a16="http://schemas.microsoft.com/office/drawing/2014/main" id="{D0E61C42-8635-C8A1-D705-EEF0C18EB32E}"/>
              </a:ext>
            </a:extLst>
          </p:cNvPr>
          <p:cNvGrpSpPr/>
          <p:nvPr/>
        </p:nvGrpSpPr>
        <p:grpSpPr>
          <a:xfrm>
            <a:off x="8112000" y="5157000"/>
            <a:ext cx="1008000" cy="434055"/>
            <a:chOff x="840000" y="5157000"/>
            <a:chExt cx="1008000" cy="434055"/>
          </a:xfrm>
        </p:grpSpPr>
        <p:sp>
          <p:nvSpPr>
            <p:cNvPr id="12" name="Rectangle: Rounded Corners 135">
              <a:extLst>
                <a:ext uri="{FF2B5EF4-FFF2-40B4-BE49-F238E27FC236}">
                  <a16:creationId xmlns:a16="http://schemas.microsoft.com/office/drawing/2014/main" id="{D1108B6F-91C7-DD3B-72D4-35524C202013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: Rounded Corners 136">
              <a:extLst>
                <a:ext uri="{FF2B5EF4-FFF2-40B4-BE49-F238E27FC236}">
                  <a16:creationId xmlns:a16="http://schemas.microsoft.com/office/drawing/2014/main" id="{17930607-33CF-539A-E6C2-33F01FAB6E94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37">
              <a:extLst>
                <a:ext uri="{FF2B5EF4-FFF2-40B4-BE49-F238E27FC236}">
                  <a16:creationId xmlns:a16="http://schemas.microsoft.com/office/drawing/2014/main" id="{D1143147-DA67-6E1F-A312-E1ED8605FA3C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6" name="RxDaten">
            <a:extLst>
              <a:ext uri="{FF2B5EF4-FFF2-40B4-BE49-F238E27FC236}">
                <a16:creationId xmlns:a16="http://schemas.microsoft.com/office/drawing/2014/main" id="{1E6AFF90-69E6-4D80-04F4-FBCE4BA91B05}"/>
              </a:ext>
            </a:extLst>
          </p:cNvPr>
          <p:cNvSpPr/>
          <p:nvPr/>
        </p:nvSpPr>
        <p:spPr>
          <a:xfrm>
            <a:off x="11208000" y="3933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xTcpHdr">
            <a:extLst>
              <a:ext uri="{FF2B5EF4-FFF2-40B4-BE49-F238E27FC236}">
                <a16:creationId xmlns:a16="http://schemas.microsoft.com/office/drawing/2014/main" id="{7ABE2DE3-753A-038E-1089-5C5AF524B4E7}"/>
              </a:ext>
            </a:extLst>
          </p:cNvPr>
          <p:cNvSpPr/>
          <p:nvPr/>
        </p:nvSpPr>
        <p:spPr>
          <a:xfrm>
            <a:off x="10920000" y="3933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xDaten">
            <a:extLst>
              <a:ext uri="{FF2B5EF4-FFF2-40B4-BE49-F238E27FC236}">
                <a16:creationId xmlns:a16="http://schemas.microsoft.com/office/drawing/2014/main" id="{544CA954-7950-02E5-8BA1-7329A6721647}"/>
              </a:ext>
            </a:extLst>
          </p:cNvPr>
          <p:cNvSpPr/>
          <p:nvPr/>
        </p:nvSpPr>
        <p:spPr>
          <a:xfrm>
            <a:off x="11208000" y="270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xTcpHdr">
            <a:extLst>
              <a:ext uri="{FF2B5EF4-FFF2-40B4-BE49-F238E27FC236}">
                <a16:creationId xmlns:a16="http://schemas.microsoft.com/office/drawing/2014/main" id="{A5D740BB-7C30-A607-2F04-7C4D05A6B0B0}"/>
              </a:ext>
            </a:extLst>
          </p:cNvPr>
          <p:cNvSpPr/>
          <p:nvPr/>
        </p:nvSpPr>
        <p:spPr>
          <a:xfrm>
            <a:off x="10920000" y="270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xIpHdr">
            <a:extLst>
              <a:ext uri="{FF2B5EF4-FFF2-40B4-BE49-F238E27FC236}">
                <a16:creationId xmlns:a16="http://schemas.microsoft.com/office/drawing/2014/main" id="{D6DE3EE9-A4A7-F45A-540D-72634725075E}"/>
              </a:ext>
            </a:extLst>
          </p:cNvPr>
          <p:cNvSpPr/>
          <p:nvPr/>
        </p:nvSpPr>
        <p:spPr>
          <a:xfrm>
            <a:off x="3864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xDaten">
            <a:extLst>
              <a:ext uri="{FF2B5EF4-FFF2-40B4-BE49-F238E27FC236}">
                <a16:creationId xmlns:a16="http://schemas.microsoft.com/office/drawing/2014/main" id="{848E7ECB-861E-301D-B0A2-5976CE91D1A6}"/>
              </a:ext>
            </a:extLst>
          </p:cNvPr>
          <p:cNvSpPr/>
          <p:nvPr/>
        </p:nvSpPr>
        <p:spPr>
          <a:xfrm>
            <a:off x="4440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xTcpHdr">
            <a:extLst>
              <a:ext uri="{FF2B5EF4-FFF2-40B4-BE49-F238E27FC236}">
                <a16:creationId xmlns:a16="http://schemas.microsoft.com/office/drawing/2014/main" id="{36CDC689-436D-8A48-AAAF-510AC9483E73}"/>
              </a:ext>
            </a:extLst>
          </p:cNvPr>
          <p:cNvSpPr/>
          <p:nvPr/>
        </p:nvSpPr>
        <p:spPr>
          <a:xfrm>
            <a:off x="4152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xIpHdr">
            <a:extLst>
              <a:ext uri="{FF2B5EF4-FFF2-40B4-BE49-F238E27FC236}">
                <a16:creationId xmlns:a16="http://schemas.microsoft.com/office/drawing/2014/main" id="{6DE81996-2005-DDEB-B1C7-342538F6D762}"/>
              </a:ext>
            </a:extLst>
          </p:cNvPr>
          <p:cNvSpPr/>
          <p:nvPr/>
        </p:nvSpPr>
        <p:spPr>
          <a:xfrm>
            <a:off x="7248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xDaten">
            <a:extLst>
              <a:ext uri="{FF2B5EF4-FFF2-40B4-BE49-F238E27FC236}">
                <a16:creationId xmlns:a16="http://schemas.microsoft.com/office/drawing/2014/main" id="{4CD3651F-32EB-3810-C81A-07A22FE2FFEC}"/>
              </a:ext>
            </a:extLst>
          </p:cNvPr>
          <p:cNvSpPr/>
          <p:nvPr/>
        </p:nvSpPr>
        <p:spPr>
          <a:xfrm>
            <a:off x="7824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xTcpHdr">
            <a:extLst>
              <a:ext uri="{FF2B5EF4-FFF2-40B4-BE49-F238E27FC236}">
                <a16:creationId xmlns:a16="http://schemas.microsoft.com/office/drawing/2014/main" id="{B6EF9905-BFE2-F3DD-D8DA-C84CD73B21AF}"/>
              </a:ext>
            </a:extLst>
          </p:cNvPr>
          <p:cNvSpPr/>
          <p:nvPr/>
        </p:nvSpPr>
        <p:spPr>
          <a:xfrm>
            <a:off x="7536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8" name="IpTcpDatenGrau">
            <a:extLst>
              <a:ext uri="{FF2B5EF4-FFF2-40B4-BE49-F238E27FC236}">
                <a16:creationId xmlns:a16="http://schemas.microsoft.com/office/drawing/2014/main" id="{0DB89295-45AC-0396-E9E7-D176553A8B17}"/>
              </a:ext>
            </a:extLst>
          </p:cNvPr>
          <p:cNvGrpSpPr/>
          <p:nvPr/>
        </p:nvGrpSpPr>
        <p:grpSpPr>
          <a:xfrm>
            <a:off x="480000" y="5157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29" name="Rectangle: Rounded Corners 24">
              <a:extLst>
                <a:ext uri="{FF2B5EF4-FFF2-40B4-BE49-F238E27FC236}">
                  <a16:creationId xmlns:a16="http://schemas.microsoft.com/office/drawing/2014/main" id="{32894356-13AE-1638-E1D2-CE18CE7AE452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Rectangle: Rounded Corners 26">
              <a:extLst>
                <a:ext uri="{FF2B5EF4-FFF2-40B4-BE49-F238E27FC236}">
                  <a16:creationId xmlns:a16="http://schemas.microsoft.com/office/drawing/2014/main" id="{3F2C1F0A-CC70-8A4C-4B9B-631DA74C2ABD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: Rounded Corners 33">
              <a:extLst>
                <a:ext uri="{FF2B5EF4-FFF2-40B4-BE49-F238E27FC236}">
                  <a16:creationId xmlns:a16="http://schemas.microsoft.com/office/drawing/2014/main" id="{BD0D6C8F-5D05-1A0B-57F1-431879A2BA20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2" name="EthHdrBlau">
            <a:extLst>
              <a:ext uri="{FF2B5EF4-FFF2-40B4-BE49-F238E27FC236}">
                <a16:creationId xmlns:a16="http://schemas.microsoft.com/office/drawing/2014/main" id="{9036021A-6E91-5D7F-5431-BE0F7D883E6C}"/>
              </a:ext>
            </a:extLst>
          </p:cNvPr>
          <p:cNvSpPr/>
          <p:nvPr/>
        </p:nvSpPr>
        <p:spPr>
          <a:xfrm>
            <a:off x="638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IpTcpDatenShort">
            <a:extLst>
              <a:ext uri="{FF2B5EF4-FFF2-40B4-BE49-F238E27FC236}">
                <a16:creationId xmlns:a16="http://schemas.microsoft.com/office/drawing/2014/main" id="{35B64A3D-8C66-E28D-661C-B2B4207DED93}"/>
              </a:ext>
            </a:extLst>
          </p:cNvPr>
          <p:cNvGrpSpPr/>
          <p:nvPr/>
        </p:nvGrpSpPr>
        <p:grpSpPr>
          <a:xfrm>
            <a:off x="6672000" y="5157000"/>
            <a:ext cx="1008000" cy="434055"/>
            <a:chOff x="840000" y="5157000"/>
            <a:chExt cx="1008000" cy="434055"/>
          </a:xfrm>
        </p:grpSpPr>
        <p:sp>
          <p:nvSpPr>
            <p:cNvPr id="34" name="Rectangle: Rounded Corners 135">
              <a:extLst>
                <a:ext uri="{FF2B5EF4-FFF2-40B4-BE49-F238E27FC236}">
                  <a16:creationId xmlns:a16="http://schemas.microsoft.com/office/drawing/2014/main" id="{BC8A9B06-468C-1B68-711E-D14B3FB5A2D2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136">
              <a:extLst>
                <a:ext uri="{FF2B5EF4-FFF2-40B4-BE49-F238E27FC236}">
                  <a16:creationId xmlns:a16="http://schemas.microsoft.com/office/drawing/2014/main" id="{EF253670-C62A-9E49-3BF0-85FD86CCD438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137">
              <a:extLst>
                <a:ext uri="{FF2B5EF4-FFF2-40B4-BE49-F238E27FC236}">
                  <a16:creationId xmlns:a16="http://schemas.microsoft.com/office/drawing/2014/main" id="{0E8B2AE3-E59C-2C9B-FB65-EAF08CAE6A15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7" name="EthHdrLila">
            <a:extLst>
              <a:ext uri="{FF2B5EF4-FFF2-40B4-BE49-F238E27FC236}">
                <a16:creationId xmlns:a16="http://schemas.microsoft.com/office/drawing/2014/main" id="{B870ECC1-A76A-99D3-778F-28384C4F225B}"/>
              </a:ext>
            </a:extLst>
          </p:cNvPr>
          <p:cNvSpPr/>
          <p:nvPr/>
        </p:nvSpPr>
        <p:spPr>
          <a:xfrm>
            <a:off x="1034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8" name="IpTcpDatenShort">
            <a:extLst>
              <a:ext uri="{FF2B5EF4-FFF2-40B4-BE49-F238E27FC236}">
                <a16:creationId xmlns:a16="http://schemas.microsoft.com/office/drawing/2014/main" id="{EF706347-4FA9-2A43-361F-B69A11555482}"/>
              </a:ext>
            </a:extLst>
          </p:cNvPr>
          <p:cNvGrpSpPr/>
          <p:nvPr/>
        </p:nvGrpSpPr>
        <p:grpSpPr>
          <a:xfrm>
            <a:off x="10632000" y="5157000"/>
            <a:ext cx="1008000" cy="434055"/>
            <a:chOff x="840000" y="5157000"/>
            <a:chExt cx="1008000" cy="434055"/>
          </a:xfrm>
        </p:grpSpPr>
        <p:sp>
          <p:nvSpPr>
            <p:cNvPr id="39" name="Rectangle: Rounded Corners 135">
              <a:extLst>
                <a:ext uri="{FF2B5EF4-FFF2-40B4-BE49-F238E27FC236}">
                  <a16:creationId xmlns:a16="http://schemas.microsoft.com/office/drawing/2014/main" id="{51505B93-C6BB-77F2-684D-54D8BCDA0CA8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Rectangle: Rounded Corners 136">
              <a:extLst>
                <a:ext uri="{FF2B5EF4-FFF2-40B4-BE49-F238E27FC236}">
                  <a16:creationId xmlns:a16="http://schemas.microsoft.com/office/drawing/2014/main" id="{C36BC0BF-6CBB-EE5C-A9CC-FB26DFE6847D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Rectangle: Rounded Corners 137">
              <a:extLst>
                <a:ext uri="{FF2B5EF4-FFF2-40B4-BE49-F238E27FC236}">
                  <a16:creationId xmlns:a16="http://schemas.microsoft.com/office/drawing/2014/main" id="{9B27B14D-01D6-BE68-C015-FAF74658D561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967CB1AA-1977-8F40-BDA6-880A172D9BE1}"/>
              </a:ext>
            </a:extLst>
          </p:cNvPr>
          <p:cNvSpPr/>
          <p:nvPr/>
        </p:nvSpPr>
        <p:spPr>
          <a:xfrm>
            <a:off x="18660" y="4797000"/>
            <a:ext cx="12192000" cy="2061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BA0C4C4-4664-C26C-C582-3618CEEEB96F}"/>
              </a:ext>
            </a:extLst>
          </p:cNvPr>
          <p:cNvSpPr/>
          <p:nvPr/>
        </p:nvSpPr>
        <p:spPr>
          <a:xfrm>
            <a:off x="0" y="0"/>
            <a:ext cx="12192000" cy="3573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2373DF9-F77F-FA47-488F-9B6D04E9A6DC}"/>
              </a:ext>
            </a:extLst>
          </p:cNvPr>
          <p:cNvSpPr/>
          <p:nvPr/>
        </p:nvSpPr>
        <p:spPr>
          <a:xfrm>
            <a:off x="2424000" y="3933000"/>
            <a:ext cx="727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Vermittlungsschicht (Network Layer / Internet Layer)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557DB76D-CA81-C5DD-4B06-1DD36AFEC6CE}"/>
              </a:ext>
            </a:extLst>
          </p:cNvPr>
          <p:cNvSpPr/>
          <p:nvPr/>
        </p:nvSpPr>
        <p:spPr>
          <a:xfrm>
            <a:off x="2424000" y="1485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958DF322-3870-BBFF-4A1D-6681A96D03D1}"/>
              </a:ext>
            </a:extLst>
          </p:cNvPr>
          <p:cNvSpPr/>
          <p:nvPr/>
        </p:nvSpPr>
        <p:spPr>
          <a:xfrm>
            <a:off x="2424000" y="2709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</p:spTree>
    <p:extLst>
      <p:ext uri="{BB962C8B-B14F-4D97-AF65-F5344CB8AC3E}">
        <p14:creationId xmlns:p14="http://schemas.microsoft.com/office/powerpoint/2010/main" val="146731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53E9E-7502-9648-C5D8-B023EDB70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CE49912E-3DA5-7C3D-D868-A79724767316}"/>
              </a:ext>
            </a:extLst>
          </p:cNvPr>
          <p:cNvSpPr/>
          <p:nvPr/>
        </p:nvSpPr>
        <p:spPr>
          <a:xfrm>
            <a:off x="4440000" y="4881687"/>
            <a:ext cx="3240000" cy="1859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B0924E0-4181-9C9A-88A1-B3B468A925FD}"/>
              </a:ext>
            </a:extLst>
          </p:cNvPr>
          <p:cNvSpPr/>
          <p:nvPr/>
        </p:nvSpPr>
        <p:spPr>
          <a:xfrm>
            <a:off x="7824000" y="4941000"/>
            <a:ext cx="3888000" cy="18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3841694-E709-72F2-684E-F8BC75396B27}"/>
              </a:ext>
            </a:extLst>
          </p:cNvPr>
          <p:cNvSpPr/>
          <p:nvPr/>
        </p:nvSpPr>
        <p:spPr>
          <a:xfrm>
            <a:off x="408000" y="4941000"/>
            <a:ext cx="3888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E7A6C151-EE07-CF5C-C3CC-B1FDED6BCD55}"/>
              </a:ext>
            </a:extLst>
          </p:cNvPr>
          <p:cNvSpPr/>
          <p:nvPr/>
        </p:nvSpPr>
        <p:spPr>
          <a:xfrm>
            <a:off x="4440000" y="3933000"/>
            <a:ext cx="3240000" cy="18720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8" name="Rectangle 43">
            <a:extLst>
              <a:ext uri="{FF2B5EF4-FFF2-40B4-BE49-F238E27FC236}">
                <a16:creationId xmlns:a16="http://schemas.microsoft.com/office/drawing/2014/main" id="{DC2D882F-86DA-4CFC-8929-C9D1DA084634}"/>
              </a:ext>
            </a:extLst>
          </p:cNvPr>
          <p:cNvSpPr/>
          <p:nvPr/>
        </p:nvSpPr>
        <p:spPr>
          <a:xfrm>
            <a:off x="6888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9" name="Rectangle 5">
            <a:extLst>
              <a:ext uri="{FF2B5EF4-FFF2-40B4-BE49-F238E27FC236}">
                <a16:creationId xmlns:a16="http://schemas.microsoft.com/office/drawing/2014/main" id="{668E9657-383B-D35A-D396-B71515B0026B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927486-588E-2BF4-452C-98C7782EA86C}"/>
              </a:ext>
            </a:extLst>
          </p:cNvPr>
          <p:cNvSpPr/>
          <p:nvPr/>
        </p:nvSpPr>
        <p:spPr>
          <a:xfrm>
            <a:off x="3504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7" name="Rectangle 5">
            <a:extLst>
              <a:ext uri="{FF2B5EF4-FFF2-40B4-BE49-F238E27FC236}">
                <a16:creationId xmlns:a16="http://schemas.microsoft.com/office/drawing/2014/main" id="{7229173B-7FB3-12B3-1864-9810429E5DD3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3" name="Rectangle 5">
            <a:extLst>
              <a:ext uri="{FF2B5EF4-FFF2-40B4-BE49-F238E27FC236}">
                <a16:creationId xmlns:a16="http://schemas.microsoft.com/office/drawing/2014/main" id="{91115CB3-BBB4-9712-D771-6E902C86E47C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4" name="Rectangle 5">
            <a:extLst>
              <a:ext uri="{FF2B5EF4-FFF2-40B4-BE49-F238E27FC236}">
                <a16:creationId xmlns:a16="http://schemas.microsoft.com/office/drawing/2014/main" id="{35023A80-DC44-30A5-0102-5CEC7110CEC5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5" name="Rectangle 5">
            <a:extLst>
              <a:ext uri="{FF2B5EF4-FFF2-40B4-BE49-F238E27FC236}">
                <a16:creationId xmlns:a16="http://schemas.microsoft.com/office/drawing/2014/main" id="{062D2F4B-6BA9-30DE-17E9-A6F564EEBB26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6" name="Rectangle 5">
            <a:extLst>
              <a:ext uri="{FF2B5EF4-FFF2-40B4-BE49-F238E27FC236}">
                <a16:creationId xmlns:a16="http://schemas.microsoft.com/office/drawing/2014/main" id="{D1F93CBD-12D6-D5D2-EA29-F7030B9D317E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C36FEBD7-F721-A9AF-88AC-42687FF2C595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0" name="Rectangle 5">
            <a:extLst>
              <a:ext uri="{FF2B5EF4-FFF2-40B4-BE49-F238E27FC236}">
                <a16:creationId xmlns:a16="http://schemas.microsoft.com/office/drawing/2014/main" id="{C4717156-EF90-202E-D078-AE8FBA272D98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1" name="Rectangle 5">
            <a:extLst>
              <a:ext uri="{FF2B5EF4-FFF2-40B4-BE49-F238E27FC236}">
                <a16:creationId xmlns:a16="http://schemas.microsoft.com/office/drawing/2014/main" id="{02A3F777-0FD3-4CB2-001E-935E33BF89FA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2" name="Rectangle 5">
            <a:extLst>
              <a:ext uri="{FF2B5EF4-FFF2-40B4-BE49-F238E27FC236}">
                <a16:creationId xmlns:a16="http://schemas.microsoft.com/office/drawing/2014/main" id="{37D797ED-6B01-442E-0C70-DA04B55C26A0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94" name="Graphic 42">
            <a:extLst>
              <a:ext uri="{FF2B5EF4-FFF2-40B4-BE49-F238E27FC236}">
                <a16:creationId xmlns:a16="http://schemas.microsoft.com/office/drawing/2014/main" id="{F37D958E-ED93-ED65-61F7-71F14C21C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sp>
        <p:nvSpPr>
          <p:cNvPr id="119" name="Textfeld 118">
            <a:extLst>
              <a:ext uri="{FF2B5EF4-FFF2-40B4-BE49-F238E27FC236}">
                <a16:creationId xmlns:a16="http://schemas.microsoft.com/office/drawing/2014/main" id="{C975A7AB-FC64-1BD2-3968-7D830F1E2956}"/>
              </a:ext>
            </a:extLst>
          </p:cNvPr>
          <p:cNvSpPr txBox="1"/>
          <p:nvPr/>
        </p:nvSpPr>
        <p:spPr>
          <a:xfrm>
            <a:off x="264000" y="5589000"/>
            <a:ext cx="172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MAC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3201B878-36A1-20FC-E8B4-5DDD2E0CDDB1}"/>
              </a:ext>
            </a:extLst>
          </p:cNvPr>
          <p:cNvSpPr txBox="1"/>
          <p:nvPr/>
        </p:nvSpPr>
        <p:spPr>
          <a:xfrm>
            <a:off x="336000" y="4365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Destination</a:t>
            </a:r>
            <a:br>
              <a:rPr lang="de-DE" sz="1000" dirty="0">
                <a:solidFill>
                  <a:schemeClr val="bg1">
                    <a:lumMod val="50000"/>
                  </a:schemeClr>
                </a:solidFill>
                <a:latin typeface="Aptos" panose="02110004020202020204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7" name="Textfeld 626">
            <a:extLst>
              <a:ext uri="{FF2B5EF4-FFF2-40B4-BE49-F238E27FC236}">
                <a16:creationId xmlns:a16="http://schemas.microsoft.com/office/drawing/2014/main" id="{E16F258C-D19C-0085-52D4-6D32BADDCF70}"/>
              </a:ext>
            </a:extLst>
          </p:cNvPr>
          <p:cNvSpPr txBox="1"/>
          <p:nvPr/>
        </p:nvSpPr>
        <p:spPr>
          <a:xfrm>
            <a:off x="336000" y="3141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Sequence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Destination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 Port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0" name="Straight Connector 7">
            <a:extLst>
              <a:ext uri="{FF2B5EF4-FFF2-40B4-BE49-F238E27FC236}">
                <a16:creationId xmlns:a16="http://schemas.microsoft.com/office/drawing/2014/main" id="{93B098A0-9C1F-714F-A138-178522848506}"/>
              </a:ext>
            </a:extLst>
          </p:cNvPr>
          <p:cNvCxnSpPr>
            <a:cxnSpLocks/>
            <a:stCxn id="218" idx="2"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4" name="Straight Connector 7">
            <a:extLst>
              <a:ext uri="{FF2B5EF4-FFF2-40B4-BE49-F238E27FC236}">
                <a16:creationId xmlns:a16="http://schemas.microsoft.com/office/drawing/2014/main" id="{62B33D1C-0AD6-482B-A438-ACFCBF136019}"/>
              </a:ext>
            </a:extLst>
          </p:cNvPr>
          <p:cNvCxnSpPr>
            <a:cxnSpLocks/>
            <a:stCxn id="44" idx="2"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3" name="Group 100">
            <a:extLst>
              <a:ext uri="{FF2B5EF4-FFF2-40B4-BE49-F238E27FC236}">
                <a16:creationId xmlns:a16="http://schemas.microsoft.com/office/drawing/2014/main" id="{25A53637-843A-033E-2219-306392661FF2}"/>
              </a:ext>
            </a:extLst>
          </p:cNvPr>
          <p:cNvGrpSpPr/>
          <p:nvPr/>
        </p:nvGrpSpPr>
        <p:grpSpPr>
          <a:xfrm>
            <a:off x="9332678" y="5790178"/>
            <a:ext cx="311807" cy="73818"/>
            <a:chOff x="2497244" y="5715794"/>
            <a:chExt cx="311807" cy="73818"/>
          </a:xfrm>
        </p:grpSpPr>
        <p:sp>
          <p:nvSpPr>
            <p:cNvPr id="254" name="Rectangle 101">
              <a:extLst>
                <a:ext uri="{FF2B5EF4-FFF2-40B4-BE49-F238E27FC236}">
                  <a16:creationId xmlns:a16="http://schemas.microsoft.com/office/drawing/2014/main" id="{0E164FCB-488C-9717-2F49-FBF0FF1A086E}"/>
                </a:ext>
              </a:extLst>
            </p:cNvPr>
            <p:cNvSpPr/>
            <p:nvPr/>
          </p:nvSpPr>
          <p:spPr>
            <a:xfrm>
              <a:off x="2711420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5" name="Rectangle 102">
              <a:extLst>
                <a:ext uri="{FF2B5EF4-FFF2-40B4-BE49-F238E27FC236}">
                  <a16:creationId xmlns:a16="http://schemas.microsoft.com/office/drawing/2014/main" id="{837351FF-879C-013D-31D8-85C1B49C9D09}"/>
                </a:ext>
              </a:extLst>
            </p:cNvPr>
            <p:cNvSpPr/>
            <p:nvPr/>
          </p:nvSpPr>
          <p:spPr>
            <a:xfrm>
              <a:off x="2497244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56" name="Rechteck 255">
            <a:extLst>
              <a:ext uri="{FF2B5EF4-FFF2-40B4-BE49-F238E27FC236}">
                <a16:creationId xmlns:a16="http://schemas.microsoft.com/office/drawing/2014/main" id="{A8D25164-EAA4-25CB-F4F4-71FF79B90820}"/>
              </a:ext>
            </a:extLst>
          </p:cNvPr>
          <p:cNvSpPr/>
          <p:nvPr/>
        </p:nvSpPr>
        <p:spPr>
          <a:xfrm>
            <a:off x="9264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7" name="Rechteck 256">
            <a:extLst>
              <a:ext uri="{FF2B5EF4-FFF2-40B4-BE49-F238E27FC236}">
                <a16:creationId xmlns:a16="http://schemas.microsoft.com/office/drawing/2014/main" id="{16258859-C710-68F2-29D3-BE80153679FC}"/>
              </a:ext>
            </a:extLst>
          </p:cNvPr>
          <p:cNvSpPr/>
          <p:nvPr/>
        </p:nvSpPr>
        <p:spPr>
          <a:xfrm>
            <a:off x="9552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9FDD181-3344-CC25-290A-0FF0B26B1F1E}"/>
              </a:ext>
            </a:extLst>
          </p:cNvPr>
          <p:cNvCxnSpPr>
            <a:cxnSpLocks/>
            <a:stCxn id="465" idx="2"/>
            <a:endCxn id="168" idx="2"/>
          </p:cNvCxnSpPr>
          <p:nvPr/>
        </p:nvCxnSpPr>
        <p:spPr>
          <a:xfrm rot="5400000" flipH="1" flipV="1">
            <a:off x="1748703" y="5296504"/>
            <a:ext cx="175792" cy="1417199"/>
          </a:xfrm>
          <a:prstGeom prst="bentConnector3">
            <a:avLst>
              <a:gd name="adj1" fmla="val -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32BB9C1-3171-4464-F45B-D0AE6355D824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7A833E-398F-C38A-2F2C-9A2DDCB81B16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52EC58-B8E5-5E1F-6082-51FD944B9EAA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FA3CBE4-ACCD-AA7C-6769-CEFA1EA4884C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625D6075-F9BC-1132-B27B-8CB09804303E}"/>
              </a:ext>
            </a:extLst>
          </p:cNvPr>
          <p:cNvCxnSpPr>
            <a:cxnSpLocks/>
            <a:stCxn id="492" idx="2"/>
          </p:cNvCxnSpPr>
          <p:nvPr/>
        </p:nvCxnSpPr>
        <p:spPr>
          <a:xfrm rot="5400000" flipH="1" flipV="1">
            <a:off x="5988000" y="4761000"/>
            <a:ext cx="144000" cy="2520000"/>
          </a:xfrm>
          <a:prstGeom prst="bentConnector3">
            <a:avLst>
              <a:gd name="adj1" fmla="val -9433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21DA51A-7D74-BC66-F90C-65046AE0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97" y="120415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039B64-B3B5-03F0-0C49-3776FFDC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753" y="45000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515A1-9C88-9B2B-9F7A-1566C4F4F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0" y="45000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IPHdr">
            <a:extLst>
              <a:ext uri="{FF2B5EF4-FFF2-40B4-BE49-F238E27FC236}">
                <a16:creationId xmlns:a16="http://schemas.microsoft.com/office/drawing/2014/main" id="{6F91079B-513C-0D26-03C7-6AA14485AB17}"/>
              </a:ext>
            </a:extLst>
          </p:cNvPr>
          <p:cNvSpPr/>
          <p:nvPr/>
        </p:nvSpPr>
        <p:spPr>
          <a:xfrm>
            <a:off x="480000" y="3933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Daten">
            <a:extLst>
              <a:ext uri="{FF2B5EF4-FFF2-40B4-BE49-F238E27FC236}">
                <a16:creationId xmlns:a16="http://schemas.microsoft.com/office/drawing/2014/main" id="{4CDE8828-F8F8-53E9-029B-FC6716199FF3}"/>
              </a:ext>
            </a:extLst>
          </p:cNvPr>
          <p:cNvSpPr/>
          <p:nvPr/>
        </p:nvSpPr>
        <p:spPr>
          <a:xfrm>
            <a:off x="984000" y="1485000"/>
            <a:ext cx="720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TcpHdr">
            <a:extLst>
              <a:ext uri="{FF2B5EF4-FFF2-40B4-BE49-F238E27FC236}">
                <a16:creationId xmlns:a16="http://schemas.microsoft.com/office/drawing/2014/main" id="{C42600A1-D676-86D3-86FB-C0F8F672A11C}"/>
              </a:ext>
            </a:extLst>
          </p:cNvPr>
          <p:cNvSpPr/>
          <p:nvPr/>
        </p:nvSpPr>
        <p:spPr>
          <a:xfrm>
            <a:off x="912000" y="2709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5C09D8-2E7A-0C13-EDE2-E177405FFF81}"/>
              </a:ext>
            </a:extLst>
          </p:cNvPr>
          <p:cNvCxnSpPr>
            <a:cxnSpLocks/>
          </p:cNvCxnSpPr>
          <p:nvPr/>
        </p:nvCxnSpPr>
        <p:spPr>
          <a:xfrm>
            <a:off x="98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FD6062-2EB9-9784-B2D5-C9C16C3EDC55}"/>
              </a:ext>
            </a:extLst>
          </p:cNvPr>
          <p:cNvCxnSpPr>
            <a:cxnSpLocks/>
          </p:cNvCxnSpPr>
          <p:nvPr/>
        </p:nvCxnSpPr>
        <p:spPr>
          <a:xfrm>
            <a:off x="170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55A5D27-F97F-03EE-C4DE-74824D083794}"/>
              </a:ext>
            </a:extLst>
          </p:cNvPr>
          <p:cNvCxnSpPr>
            <a:cxnSpLocks/>
          </p:cNvCxnSpPr>
          <p:nvPr/>
        </p:nvCxnSpPr>
        <p:spPr>
          <a:xfrm>
            <a:off x="10992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C7E3B08-CE96-3C35-BDE3-97F886979B68}"/>
              </a:ext>
            </a:extLst>
          </p:cNvPr>
          <p:cNvCxnSpPr>
            <a:cxnSpLocks/>
          </p:cNvCxnSpPr>
          <p:nvPr/>
        </p:nvCxnSpPr>
        <p:spPr>
          <a:xfrm>
            <a:off x="10560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Datei">
            <a:extLst>
              <a:ext uri="{FF2B5EF4-FFF2-40B4-BE49-F238E27FC236}">
                <a16:creationId xmlns:a16="http://schemas.microsoft.com/office/drawing/2014/main" id="{70760BBA-0990-48B0-5598-9F07B96BAF22}"/>
              </a:ext>
            </a:extLst>
          </p:cNvPr>
          <p:cNvSpPr/>
          <p:nvPr/>
        </p:nvSpPr>
        <p:spPr>
          <a:xfrm>
            <a:off x="12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59CFB105-4231-C245-C419-6A384C2B4B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000" y="4509000"/>
            <a:ext cx="359915" cy="245942"/>
          </a:xfrm>
          <a:prstGeom prst="rect">
            <a:avLst/>
          </a:prstGeom>
        </p:spPr>
      </p:pic>
      <p:pic>
        <p:nvPicPr>
          <p:cNvPr id="22" name="Graphic 42">
            <a:extLst>
              <a:ext uri="{FF2B5EF4-FFF2-40B4-BE49-F238E27FC236}">
                <a16:creationId xmlns:a16="http://schemas.microsoft.com/office/drawing/2014/main" id="{1A0F22E2-4702-C6DF-030C-149888725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grpSp>
        <p:nvGrpSpPr>
          <p:cNvPr id="52" name="TcpDatenGrau">
            <a:extLst>
              <a:ext uri="{FF2B5EF4-FFF2-40B4-BE49-F238E27FC236}">
                <a16:creationId xmlns:a16="http://schemas.microsoft.com/office/drawing/2014/main" id="{7AC0D3C6-D69F-0EAF-F054-3A842761B6D0}"/>
              </a:ext>
            </a:extLst>
          </p:cNvPr>
          <p:cNvGrpSpPr/>
          <p:nvPr/>
        </p:nvGrpSpPr>
        <p:grpSpPr>
          <a:xfrm>
            <a:off x="912000" y="2709000"/>
            <a:ext cx="1152000" cy="432000"/>
            <a:chOff x="859220" y="5382773"/>
            <a:chExt cx="1152000" cy="432000"/>
          </a:xfrm>
          <a:solidFill>
            <a:schemeClr val="tx1"/>
          </a:solidFill>
        </p:grpSpPr>
        <p:sp>
          <p:nvSpPr>
            <p:cNvPr id="59" name="Rectangle: Rounded Corners 24">
              <a:extLst>
                <a:ext uri="{FF2B5EF4-FFF2-40B4-BE49-F238E27FC236}">
                  <a16:creationId xmlns:a16="http://schemas.microsoft.com/office/drawing/2014/main" id="{7DCC450F-76D6-3C29-AAC8-2659633F93AF}"/>
                </a:ext>
              </a:extLst>
            </p:cNvPr>
            <p:cNvSpPr/>
            <p:nvPr/>
          </p:nvSpPr>
          <p:spPr>
            <a:xfrm>
              <a:off x="1291220" y="5382773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Rectangle: Rounded Corners 26">
              <a:extLst>
                <a:ext uri="{FF2B5EF4-FFF2-40B4-BE49-F238E27FC236}">
                  <a16:creationId xmlns:a16="http://schemas.microsoft.com/office/drawing/2014/main" id="{06488DAE-DC13-A4F6-D057-291B66FD1EAB}"/>
                </a:ext>
              </a:extLst>
            </p:cNvPr>
            <p:cNvSpPr/>
            <p:nvPr/>
          </p:nvSpPr>
          <p:spPr>
            <a:xfrm>
              <a:off x="859220" y="5382773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7" name="IpTcpDatenGrau">
            <a:extLst>
              <a:ext uri="{FF2B5EF4-FFF2-40B4-BE49-F238E27FC236}">
                <a16:creationId xmlns:a16="http://schemas.microsoft.com/office/drawing/2014/main" id="{A7044C56-8850-99BD-A401-47BF43100909}"/>
              </a:ext>
            </a:extLst>
          </p:cNvPr>
          <p:cNvGrpSpPr/>
          <p:nvPr/>
        </p:nvGrpSpPr>
        <p:grpSpPr>
          <a:xfrm>
            <a:off x="480000" y="3933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98" name="Rectangle: Rounded Corners 24">
              <a:extLst>
                <a:ext uri="{FF2B5EF4-FFF2-40B4-BE49-F238E27FC236}">
                  <a16:creationId xmlns:a16="http://schemas.microsoft.com/office/drawing/2014/main" id="{19628215-96F9-90B7-46FF-DEE123F6BF84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Rectangle: Rounded Corners 26">
              <a:extLst>
                <a:ext uri="{FF2B5EF4-FFF2-40B4-BE49-F238E27FC236}">
                  <a16:creationId xmlns:a16="http://schemas.microsoft.com/office/drawing/2014/main" id="{CC081DA3-9A39-A7AD-E1F1-DFE6B1025A9F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Rectangle: Rounded Corners 33">
              <a:extLst>
                <a:ext uri="{FF2B5EF4-FFF2-40B4-BE49-F238E27FC236}">
                  <a16:creationId xmlns:a16="http://schemas.microsoft.com/office/drawing/2014/main" id="{645071D0-738E-CFDD-ADD1-D268DFDC3923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25" name="Graphic 42">
            <a:extLst>
              <a:ext uri="{FF2B5EF4-FFF2-40B4-BE49-F238E27FC236}">
                <a16:creationId xmlns:a16="http://schemas.microsoft.com/office/drawing/2014/main" id="{EAA81B82-6464-9E91-408B-BBB108134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2000" y="4437000"/>
            <a:ext cx="359915" cy="245942"/>
          </a:xfrm>
          <a:prstGeom prst="rect">
            <a:avLst/>
          </a:prstGeom>
        </p:spPr>
      </p:pic>
      <p:sp>
        <p:nvSpPr>
          <p:cNvPr id="168" name="Rechteck 167">
            <a:extLst>
              <a:ext uri="{FF2B5EF4-FFF2-40B4-BE49-F238E27FC236}">
                <a16:creationId xmlns:a16="http://schemas.microsoft.com/office/drawing/2014/main" id="{6FC6ADB5-7138-D83C-A21F-073FCFD1D53F}"/>
              </a:ext>
            </a:extLst>
          </p:cNvPr>
          <p:cNvSpPr/>
          <p:nvPr/>
        </p:nvSpPr>
        <p:spPr>
          <a:xfrm>
            <a:off x="2509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BB7BEFF8-9E6C-6C69-9DB1-06214770C8B6}"/>
              </a:ext>
            </a:extLst>
          </p:cNvPr>
          <p:cNvSpPr/>
          <p:nvPr/>
        </p:nvSpPr>
        <p:spPr>
          <a:xfrm>
            <a:off x="2797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7" name="Connector: Elbow 57">
            <a:extLst>
              <a:ext uri="{FF2B5EF4-FFF2-40B4-BE49-F238E27FC236}">
                <a16:creationId xmlns:a16="http://schemas.microsoft.com/office/drawing/2014/main" id="{84F58A5F-93F0-878D-A152-667A54EC4427}"/>
              </a:ext>
            </a:extLst>
          </p:cNvPr>
          <p:cNvCxnSpPr>
            <a:cxnSpLocks/>
            <a:stCxn id="171" idx="2"/>
            <a:endCxn id="478" idx="2"/>
          </p:cNvCxnSpPr>
          <p:nvPr/>
        </p:nvCxnSpPr>
        <p:spPr>
          <a:xfrm rot="16200000" flipH="1">
            <a:off x="3296703" y="5453703"/>
            <a:ext cx="175792" cy="1102801"/>
          </a:xfrm>
          <a:prstGeom prst="bentConnector3">
            <a:avLst>
              <a:gd name="adj1" fmla="val 1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Graphic 8">
            <a:extLst>
              <a:ext uri="{FF2B5EF4-FFF2-40B4-BE49-F238E27FC236}">
                <a16:creationId xmlns:a16="http://schemas.microsoft.com/office/drawing/2014/main" id="{A603C931-3996-25BF-3AAE-1FAA124FE8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4000" y="5661000"/>
            <a:ext cx="648000" cy="328208"/>
          </a:xfrm>
          <a:prstGeom prst="rect">
            <a:avLst/>
          </a:prstGeom>
        </p:spPr>
      </p:pic>
      <p:cxnSp>
        <p:nvCxnSpPr>
          <p:cNvPr id="260" name="Connector: Elbow 99">
            <a:extLst>
              <a:ext uri="{FF2B5EF4-FFF2-40B4-BE49-F238E27FC236}">
                <a16:creationId xmlns:a16="http://schemas.microsoft.com/office/drawing/2014/main" id="{97DDCE82-2001-AA1F-8CB2-C052CC404AC8}"/>
              </a:ext>
            </a:extLst>
          </p:cNvPr>
          <p:cNvCxnSpPr>
            <a:cxnSpLocks/>
            <a:endCxn id="256" idx="2"/>
          </p:cNvCxnSpPr>
          <p:nvPr/>
        </p:nvCxnSpPr>
        <p:spPr>
          <a:xfrm rot="5400000" flipH="1" flipV="1">
            <a:off x="8706000" y="5355000"/>
            <a:ext cx="72000" cy="1116000"/>
          </a:xfrm>
          <a:prstGeom prst="bentConnector3">
            <a:avLst>
              <a:gd name="adj1" fmla="val -38192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6" name="Grafik 189">
            <a:extLst>
              <a:ext uri="{FF2B5EF4-FFF2-40B4-BE49-F238E27FC236}">
                <a16:creationId xmlns:a16="http://schemas.microsoft.com/office/drawing/2014/main" id="{5CA1510E-A705-72CC-5546-112FA69F2C6B}"/>
              </a:ext>
            </a:extLst>
          </p:cNvPr>
          <p:cNvGrpSpPr/>
          <p:nvPr/>
        </p:nvGrpSpPr>
        <p:grpSpPr>
          <a:xfrm>
            <a:off x="9624000" y="6165000"/>
            <a:ext cx="874619" cy="70648"/>
            <a:chOff x="9555957" y="6168957"/>
            <a:chExt cx="874619" cy="70648"/>
          </a:xfrm>
        </p:grpSpPr>
        <p:grpSp>
          <p:nvGrpSpPr>
            <p:cNvPr id="497" name="Grafik 189">
              <a:extLst>
                <a:ext uri="{FF2B5EF4-FFF2-40B4-BE49-F238E27FC236}">
                  <a16:creationId xmlns:a16="http://schemas.microsoft.com/office/drawing/2014/main" id="{75D5656B-1A4F-00FE-3E9B-57F10A297E13}"/>
                </a:ext>
              </a:extLst>
            </p:cNvPr>
            <p:cNvGrpSpPr/>
            <p:nvPr/>
          </p:nvGrpSpPr>
          <p:grpSpPr>
            <a:xfrm>
              <a:off x="9629402" y="6170667"/>
              <a:ext cx="73301" cy="66807"/>
              <a:chOff x="9629402" y="6170667"/>
              <a:chExt cx="73301" cy="66807"/>
            </a:xfrm>
          </p:grpSpPr>
          <p:grpSp>
            <p:nvGrpSpPr>
              <p:cNvPr id="498" name="Grafik 189">
                <a:extLst>
                  <a:ext uri="{FF2B5EF4-FFF2-40B4-BE49-F238E27FC236}">
                    <a16:creationId xmlns:a16="http://schemas.microsoft.com/office/drawing/2014/main" id="{A6847061-521F-4B18-E817-DB57FE964082}"/>
                  </a:ext>
                </a:extLst>
              </p:cNvPr>
              <p:cNvGrpSpPr/>
              <p:nvPr/>
            </p:nvGrpSpPr>
            <p:grpSpPr>
              <a:xfrm>
                <a:off x="9629402" y="6170667"/>
                <a:ext cx="73301" cy="66807"/>
                <a:chOff x="9629402" y="6170667"/>
                <a:chExt cx="73301" cy="66807"/>
              </a:xfrm>
            </p:grpSpPr>
            <p:sp>
              <p:nvSpPr>
                <p:cNvPr id="499" name="Freihandform: Form 498">
                  <a:extLst>
                    <a:ext uri="{FF2B5EF4-FFF2-40B4-BE49-F238E27FC236}">
                      <a16:creationId xmlns:a16="http://schemas.microsoft.com/office/drawing/2014/main" id="{CCC58046-FE44-348F-FFEE-5AD449F779E1}"/>
                    </a:ext>
                  </a:extLst>
                </p:cNvPr>
                <p:cNvSpPr/>
                <p:nvPr/>
              </p:nvSpPr>
              <p:spPr>
                <a:xfrm rot="10800000">
                  <a:off x="9629402" y="6197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0" name="Freihandform: Form 499">
                  <a:extLst>
                    <a:ext uri="{FF2B5EF4-FFF2-40B4-BE49-F238E27FC236}">
                      <a16:creationId xmlns:a16="http://schemas.microsoft.com/office/drawing/2014/main" id="{A15BC3D9-0A84-76EF-137B-5CC1F74BC44F}"/>
                    </a:ext>
                  </a:extLst>
                </p:cNvPr>
                <p:cNvSpPr/>
                <p:nvPr/>
              </p:nvSpPr>
              <p:spPr>
                <a:xfrm rot="10800000">
                  <a:off x="9632654" y="6170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1" name="Freihandform: Form 500">
                <a:extLst>
                  <a:ext uri="{FF2B5EF4-FFF2-40B4-BE49-F238E27FC236}">
                    <a16:creationId xmlns:a16="http://schemas.microsoft.com/office/drawing/2014/main" id="{EDF803EA-566D-B923-F534-B66A919E16AC}"/>
                  </a:ext>
                </a:extLst>
              </p:cNvPr>
              <p:cNvSpPr/>
              <p:nvPr/>
            </p:nvSpPr>
            <p:spPr>
              <a:xfrm rot="10800000">
                <a:off x="9634540" y="6200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" name="Grafik 189">
              <a:extLst>
                <a:ext uri="{FF2B5EF4-FFF2-40B4-BE49-F238E27FC236}">
                  <a16:creationId xmlns:a16="http://schemas.microsoft.com/office/drawing/2014/main" id="{7A0B3AE5-703E-1D50-421C-75E1F0DEA0D2}"/>
                </a:ext>
              </a:extLst>
            </p:cNvPr>
            <p:cNvGrpSpPr/>
            <p:nvPr/>
          </p:nvGrpSpPr>
          <p:grpSpPr>
            <a:xfrm>
              <a:off x="9555957" y="6168957"/>
              <a:ext cx="76380" cy="67355"/>
              <a:chOff x="9555957" y="6168957"/>
              <a:chExt cx="76380" cy="67355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40AD8AC9-EDA0-0AE4-6A2D-10E5609BAF51}"/>
                  </a:ext>
                </a:extLst>
              </p:cNvPr>
              <p:cNvSpPr/>
              <p:nvPr/>
            </p:nvSpPr>
            <p:spPr>
              <a:xfrm>
                <a:off x="9555957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39CC23A7-720C-DAF2-09B8-BE6BBCDCF4BF}"/>
                  </a:ext>
                </a:extLst>
              </p:cNvPr>
              <p:cNvSpPr/>
              <p:nvPr/>
            </p:nvSpPr>
            <p:spPr>
              <a:xfrm>
                <a:off x="9559622" y="6204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6EB0340C-57F6-00A0-6B6F-7BC79D1FF84D}"/>
                </a:ext>
              </a:extLst>
            </p:cNvPr>
            <p:cNvSpPr/>
            <p:nvPr/>
          </p:nvSpPr>
          <p:spPr>
            <a:xfrm>
              <a:off x="9561264" y="6195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06" name="Grafik 189">
              <a:extLst>
                <a:ext uri="{FF2B5EF4-FFF2-40B4-BE49-F238E27FC236}">
                  <a16:creationId xmlns:a16="http://schemas.microsoft.com/office/drawing/2014/main" id="{4861DF91-07C9-C6A0-C125-4874CC32D445}"/>
                </a:ext>
              </a:extLst>
            </p:cNvPr>
            <p:cNvGrpSpPr/>
            <p:nvPr/>
          </p:nvGrpSpPr>
          <p:grpSpPr>
            <a:xfrm>
              <a:off x="10354196" y="6172249"/>
              <a:ext cx="76380" cy="67355"/>
              <a:chOff x="10354196" y="6172249"/>
              <a:chExt cx="76380" cy="67355"/>
            </a:xfrm>
          </p:grpSpPr>
          <p:grpSp>
            <p:nvGrpSpPr>
              <p:cNvPr id="507" name="Grafik 189">
                <a:extLst>
                  <a:ext uri="{FF2B5EF4-FFF2-40B4-BE49-F238E27FC236}">
                    <a16:creationId xmlns:a16="http://schemas.microsoft.com/office/drawing/2014/main" id="{73580BD8-B274-9DC9-61DF-7B121F429B18}"/>
                  </a:ext>
                </a:extLst>
              </p:cNvPr>
              <p:cNvGrpSpPr/>
              <p:nvPr/>
            </p:nvGrpSpPr>
            <p:grpSpPr>
              <a:xfrm>
                <a:off x="10354196" y="6172249"/>
                <a:ext cx="76380" cy="67355"/>
                <a:chOff x="10354196" y="6172249"/>
                <a:chExt cx="76380" cy="67355"/>
              </a:xfrm>
            </p:grpSpPr>
            <p:sp>
              <p:nvSpPr>
                <p:cNvPr id="508" name="Freihandform: Form 507">
                  <a:extLst>
                    <a:ext uri="{FF2B5EF4-FFF2-40B4-BE49-F238E27FC236}">
                      <a16:creationId xmlns:a16="http://schemas.microsoft.com/office/drawing/2014/main" id="{C5A2768A-0B5A-33E5-311F-4C5CE048B93F}"/>
                    </a:ext>
                  </a:extLst>
                </p:cNvPr>
                <p:cNvSpPr/>
                <p:nvPr/>
              </p:nvSpPr>
              <p:spPr>
                <a:xfrm rot="10800000">
                  <a:off x="10357717" y="6198491"/>
                  <a:ext cx="72859" cy="41113"/>
                </a:xfrm>
                <a:custGeom>
                  <a:avLst/>
                  <a:gdLst>
                    <a:gd name="csX0" fmla="*/ 284 w 72859"/>
                    <a:gd name="csY0" fmla="*/ 41125 h 41113"/>
                    <a:gd name="csX1" fmla="*/ 73144 w 72859"/>
                    <a:gd name="csY1" fmla="*/ 31157 h 411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859" h="41113">
                      <a:moveTo>
                        <a:pt x="284" y="41125"/>
                      </a:moveTo>
                      <a:cubicBezTo>
                        <a:pt x="19048" y="-12823"/>
                        <a:pt x="53208" y="-11064"/>
                        <a:pt x="73144" y="31157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9" name="Freihandform: Form 508">
                  <a:extLst>
                    <a:ext uri="{FF2B5EF4-FFF2-40B4-BE49-F238E27FC236}">
                      <a16:creationId xmlns:a16="http://schemas.microsoft.com/office/drawing/2014/main" id="{BD4D1CB4-E49A-A50F-D327-29C8A2A5ACE6}"/>
                    </a:ext>
                  </a:extLst>
                </p:cNvPr>
                <p:cNvSpPr/>
                <p:nvPr/>
              </p:nvSpPr>
              <p:spPr>
                <a:xfrm rot="10800000">
                  <a:off x="10354196" y="6172249"/>
                  <a:ext cx="72715" cy="32105"/>
                </a:xfrm>
                <a:custGeom>
                  <a:avLst/>
                  <a:gdLst>
                    <a:gd name="csX0" fmla="*/ 282 w 72715"/>
                    <a:gd name="csY0" fmla="*/ 1749 h 32105"/>
                    <a:gd name="csX1" fmla="*/ 72997 w 72715"/>
                    <a:gd name="csY1" fmla="*/ -10 h 3210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715" h="32105">
                      <a:moveTo>
                        <a:pt x="282" y="1749"/>
                      </a:moveTo>
                      <a:cubicBezTo>
                        <a:pt x="15527" y="41625"/>
                        <a:pt x="48367" y="43384"/>
                        <a:pt x="72997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EF8324F2-5325-C27B-8FE6-61C38BF1E15E}"/>
                  </a:ext>
                </a:extLst>
              </p:cNvPr>
              <p:cNvSpPr/>
              <p:nvPr/>
            </p:nvSpPr>
            <p:spPr>
              <a:xfrm rot="10800000">
                <a:off x="10419288" y="6201423"/>
                <a:ext cx="5980" cy="11435"/>
              </a:xfrm>
              <a:custGeom>
                <a:avLst/>
                <a:gdLst>
                  <a:gd name="csX0" fmla="*/ 6285 w 5980"/>
                  <a:gd name="csY0" fmla="*/ 8065 h 11435"/>
                  <a:gd name="csX1" fmla="*/ 5404 w 5980"/>
                  <a:gd name="csY1" fmla="*/ 3 h 11435"/>
                  <a:gd name="csX2" fmla="*/ 419 w 5980"/>
                  <a:gd name="csY2" fmla="*/ 11439 h 11435"/>
                  <a:gd name="csX3" fmla="*/ 6282 w 5980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980" h="11435">
                    <a:moveTo>
                      <a:pt x="6285" y="8065"/>
                    </a:moveTo>
                    <a:cubicBezTo>
                      <a:pt x="5014" y="4156"/>
                      <a:pt x="4721" y="1469"/>
                      <a:pt x="5404" y="3"/>
                    </a:cubicBezTo>
                    <a:cubicBezTo>
                      <a:pt x="1495" y="5476"/>
                      <a:pt x="-167" y="9288"/>
                      <a:pt x="419" y="11439"/>
                    </a:cubicBezTo>
                    <a:cubicBezTo>
                      <a:pt x="2862" y="10364"/>
                      <a:pt x="4817" y="9241"/>
                      <a:pt x="6282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1" name="Grafik 189">
              <a:extLst>
                <a:ext uri="{FF2B5EF4-FFF2-40B4-BE49-F238E27FC236}">
                  <a16:creationId xmlns:a16="http://schemas.microsoft.com/office/drawing/2014/main" id="{D2011E7F-9010-96FD-44A1-BDC9A2F82F46}"/>
                </a:ext>
              </a:extLst>
            </p:cNvPr>
            <p:cNvGrpSpPr/>
            <p:nvPr/>
          </p:nvGrpSpPr>
          <p:grpSpPr>
            <a:xfrm>
              <a:off x="9773658" y="6170667"/>
              <a:ext cx="73301" cy="66809"/>
              <a:chOff x="9773658" y="6170667"/>
              <a:chExt cx="73301" cy="66809"/>
            </a:xfrm>
          </p:grpSpPr>
          <p:grpSp>
            <p:nvGrpSpPr>
              <p:cNvPr id="512" name="Grafik 189">
                <a:extLst>
                  <a:ext uri="{FF2B5EF4-FFF2-40B4-BE49-F238E27FC236}">
                    <a16:creationId xmlns:a16="http://schemas.microsoft.com/office/drawing/2014/main" id="{52AEB8B9-AF3A-129D-5097-56222C9F3997}"/>
                  </a:ext>
                </a:extLst>
              </p:cNvPr>
              <p:cNvGrpSpPr/>
              <p:nvPr/>
            </p:nvGrpSpPr>
            <p:grpSpPr>
              <a:xfrm>
                <a:off x="9773658" y="6170667"/>
                <a:ext cx="73301" cy="66809"/>
                <a:chOff x="9773658" y="6170667"/>
                <a:chExt cx="73301" cy="66809"/>
              </a:xfrm>
            </p:grpSpPr>
            <p:sp>
              <p:nvSpPr>
                <p:cNvPr id="513" name="Freihandform: Form 512">
                  <a:extLst>
                    <a:ext uri="{FF2B5EF4-FFF2-40B4-BE49-F238E27FC236}">
                      <a16:creationId xmlns:a16="http://schemas.microsoft.com/office/drawing/2014/main" id="{D1A28A30-E399-A2AF-4E91-9B6041FD3C12}"/>
                    </a:ext>
                  </a:extLst>
                </p:cNvPr>
                <p:cNvSpPr/>
                <p:nvPr/>
              </p:nvSpPr>
              <p:spPr>
                <a:xfrm rot="10800000">
                  <a:off x="9773658" y="6197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4" name="Freihandform: Form 513">
                  <a:extLst>
                    <a:ext uri="{FF2B5EF4-FFF2-40B4-BE49-F238E27FC236}">
                      <a16:creationId xmlns:a16="http://schemas.microsoft.com/office/drawing/2014/main" id="{3A1EB2DE-06C0-6E3C-ADC4-3B2CA4E58220}"/>
                    </a:ext>
                  </a:extLst>
                </p:cNvPr>
                <p:cNvSpPr/>
                <p:nvPr/>
              </p:nvSpPr>
              <p:spPr>
                <a:xfrm rot="10800000">
                  <a:off x="9776910" y="6170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FE2BBCC9-CA1D-833A-A0E2-C07441AF1889}"/>
                  </a:ext>
                </a:extLst>
              </p:cNvPr>
              <p:cNvSpPr/>
              <p:nvPr/>
            </p:nvSpPr>
            <p:spPr>
              <a:xfrm rot="10800000">
                <a:off x="9778795" y="6200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6" name="Grafik 189">
              <a:extLst>
                <a:ext uri="{FF2B5EF4-FFF2-40B4-BE49-F238E27FC236}">
                  <a16:creationId xmlns:a16="http://schemas.microsoft.com/office/drawing/2014/main" id="{FD0E88DC-2D71-24DA-798D-D466F829F334}"/>
                </a:ext>
              </a:extLst>
            </p:cNvPr>
            <p:cNvGrpSpPr/>
            <p:nvPr/>
          </p:nvGrpSpPr>
          <p:grpSpPr>
            <a:xfrm>
              <a:off x="9700211" y="6168957"/>
              <a:ext cx="76380" cy="67355"/>
              <a:chOff x="9700211" y="6168957"/>
              <a:chExt cx="76380" cy="67355"/>
            </a:xfrm>
          </p:grpSpPr>
          <p:sp>
            <p:nvSpPr>
              <p:cNvPr id="517" name="Freihandform: Form 516">
                <a:extLst>
                  <a:ext uri="{FF2B5EF4-FFF2-40B4-BE49-F238E27FC236}">
                    <a16:creationId xmlns:a16="http://schemas.microsoft.com/office/drawing/2014/main" id="{0F8C43D1-C628-888D-8A22-69DB5AF7C167}"/>
                  </a:ext>
                </a:extLst>
              </p:cNvPr>
              <p:cNvSpPr/>
              <p:nvPr/>
            </p:nvSpPr>
            <p:spPr>
              <a:xfrm>
                <a:off x="9700211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364EF211-87BE-1E7A-6029-0A0247BE9DF8}"/>
                  </a:ext>
                </a:extLst>
              </p:cNvPr>
              <p:cNvSpPr/>
              <p:nvPr/>
            </p:nvSpPr>
            <p:spPr>
              <a:xfrm>
                <a:off x="9703877" y="6204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E7FF40D6-69A9-7EA4-717C-03D9F4F95C67}"/>
                </a:ext>
              </a:extLst>
            </p:cNvPr>
            <p:cNvSpPr/>
            <p:nvPr/>
          </p:nvSpPr>
          <p:spPr>
            <a:xfrm>
              <a:off x="9705519" y="6195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0" name="Grafik 189">
              <a:extLst>
                <a:ext uri="{FF2B5EF4-FFF2-40B4-BE49-F238E27FC236}">
                  <a16:creationId xmlns:a16="http://schemas.microsoft.com/office/drawing/2014/main" id="{29195FAB-6BFC-E9A3-935B-0FBF2C0DC9BE}"/>
                </a:ext>
              </a:extLst>
            </p:cNvPr>
            <p:cNvGrpSpPr/>
            <p:nvPr/>
          </p:nvGrpSpPr>
          <p:grpSpPr>
            <a:xfrm>
              <a:off x="9918499" y="6170667"/>
              <a:ext cx="73301" cy="66809"/>
              <a:chOff x="9918499" y="6170667"/>
              <a:chExt cx="73301" cy="66809"/>
            </a:xfrm>
          </p:grpSpPr>
          <p:grpSp>
            <p:nvGrpSpPr>
              <p:cNvPr id="521" name="Grafik 189">
                <a:extLst>
                  <a:ext uri="{FF2B5EF4-FFF2-40B4-BE49-F238E27FC236}">
                    <a16:creationId xmlns:a16="http://schemas.microsoft.com/office/drawing/2014/main" id="{8AF6C78C-6205-7395-4DFA-3927A733913C}"/>
                  </a:ext>
                </a:extLst>
              </p:cNvPr>
              <p:cNvGrpSpPr/>
              <p:nvPr/>
            </p:nvGrpSpPr>
            <p:grpSpPr>
              <a:xfrm>
                <a:off x="9918499" y="6170667"/>
                <a:ext cx="73301" cy="66809"/>
                <a:chOff x="9918499" y="6170667"/>
                <a:chExt cx="73301" cy="66809"/>
              </a:xfrm>
            </p:grpSpPr>
            <p:sp>
              <p:nvSpPr>
                <p:cNvPr id="522" name="Freihandform: Form 521">
                  <a:extLst>
                    <a:ext uri="{FF2B5EF4-FFF2-40B4-BE49-F238E27FC236}">
                      <a16:creationId xmlns:a16="http://schemas.microsoft.com/office/drawing/2014/main" id="{DAFE9CD4-68C1-10EA-FF04-6E897F233193}"/>
                    </a:ext>
                  </a:extLst>
                </p:cNvPr>
                <p:cNvSpPr/>
                <p:nvPr/>
              </p:nvSpPr>
              <p:spPr>
                <a:xfrm rot="10800000">
                  <a:off x="9918499" y="6197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" name="Freihandform: Form 522">
                  <a:extLst>
                    <a:ext uri="{FF2B5EF4-FFF2-40B4-BE49-F238E27FC236}">
                      <a16:creationId xmlns:a16="http://schemas.microsoft.com/office/drawing/2014/main" id="{D214B94C-4D2B-E370-6C0B-A88D275E2525}"/>
                    </a:ext>
                  </a:extLst>
                </p:cNvPr>
                <p:cNvSpPr/>
                <p:nvPr/>
              </p:nvSpPr>
              <p:spPr>
                <a:xfrm rot="10800000">
                  <a:off x="9921751" y="6170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C4B47E05-021B-639E-BBD7-D7F0F4918D37}"/>
                  </a:ext>
                </a:extLst>
              </p:cNvPr>
              <p:cNvSpPr/>
              <p:nvPr/>
            </p:nvSpPr>
            <p:spPr>
              <a:xfrm rot="10800000">
                <a:off x="9923637" y="6200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25" name="Grafik 189">
              <a:extLst>
                <a:ext uri="{FF2B5EF4-FFF2-40B4-BE49-F238E27FC236}">
                  <a16:creationId xmlns:a16="http://schemas.microsoft.com/office/drawing/2014/main" id="{94F66B32-4992-D638-5E61-C183D03FC286}"/>
                </a:ext>
              </a:extLst>
            </p:cNvPr>
            <p:cNvGrpSpPr/>
            <p:nvPr/>
          </p:nvGrpSpPr>
          <p:grpSpPr>
            <a:xfrm>
              <a:off x="9845053" y="6168957"/>
              <a:ext cx="76380" cy="67355"/>
              <a:chOff x="9845053" y="6168957"/>
              <a:chExt cx="76380" cy="67355"/>
            </a:xfrm>
          </p:grpSpPr>
          <p:sp>
            <p:nvSpPr>
              <p:cNvPr id="526" name="Freihandform: Form 525">
                <a:extLst>
                  <a:ext uri="{FF2B5EF4-FFF2-40B4-BE49-F238E27FC236}">
                    <a16:creationId xmlns:a16="http://schemas.microsoft.com/office/drawing/2014/main" id="{B968005E-DB6B-267B-F602-A921DE90579F}"/>
                  </a:ext>
                </a:extLst>
              </p:cNvPr>
              <p:cNvSpPr/>
              <p:nvPr/>
            </p:nvSpPr>
            <p:spPr>
              <a:xfrm>
                <a:off x="9845053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8A87992F-06B1-0ED0-D1BF-56DA6004B113}"/>
                  </a:ext>
                </a:extLst>
              </p:cNvPr>
              <p:cNvSpPr/>
              <p:nvPr/>
            </p:nvSpPr>
            <p:spPr>
              <a:xfrm>
                <a:off x="9848718" y="6204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849C39AD-89DC-1A43-32CC-0AF21AD81D99}"/>
                </a:ext>
              </a:extLst>
            </p:cNvPr>
            <p:cNvSpPr/>
            <p:nvPr/>
          </p:nvSpPr>
          <p:spPr>
            <a:xfrm>
              <a:off x="9850360" y="6195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9" name="Grafik 189">
              <a:extLst>
                <a:ext uri="{FF2B5EF4-FFF2-40B4-BE49-F238E27FC236}">
                  <a16:creationId xmlns:a16="http://schemas.microsoft.com/office/drawing/2014/main" id="{F253665D-501F-539F-D267-6AA95DFD01BD}"/>
                </a:ext>
              </a:extLst>
            </p:cNvPr>
            <p:cNvGrpSpPr/>
            <p:nvPr/>
          </p:nvGrpSpPr>
          <p:grpSpPr>
            <a:xfrm>
              <a:off x="10063341" y="6170667"/>
              <a:ext cx="73301" cy="66809"/>
              <a:chOff x="10063341" y="6170667"/>
              <a:chExt cx="73301" cy="66809"/>
            </a:xfrm>
          </p:grpSpPr>
          <p:grpSp>
            <p:nvGrpSpPr>
              <p:cNvPr id="530" name="Grafik 189">
                <a:extLst>
                  <a:ext uri="{FF2B5EF4-FFF2-40B4-BE49-F238E27FC236}">
                    <a16:creationId xmlns:a16="http://schemas.microsoft.com/office/drawing/2014/main" id="{E8A7FD6A-9252-DE24-0366-5639D38A4D9E}"/>
                  </a:ext>
                </a:extLst>
              </p:cNvPr>
              <p:cNvGrpSpPr/>
              <p:nvPr/>
            </p:nvGrpSpPr>
            <p:grpSpPr>
              <a:xfrm>
                <a:off x="10063341" y="6170667"/>
                <a:ext cx="73301" cy="66809"/>
                <a:chOff x="10063341" y="6170667"/>
                <a:chExt cx="73301" cy="66809"/>
              </a:xfrm>
            </p:grpSpPr>
            <p:sp>
              <p:nvSpPr>
                <p:cNvPr id="531" name="Freihandform: Form 530">
                  <a:extLst>
                    <a:ext uri="{FF2B5EF4-FFF2-40B4-BE49-F238E27FC236}">
                      <a16:creationId xmlns:a16="http://schemas.microsoft.com/office/drawing/2014/main" id="{0ECF77D4-A9F2-D268-3F8B-DC94D74FD148}"/>
                    </a:ext>
                  </a:extLst>
                </p:cNvPr>
                <p:cNvSpPr/>
                <p:nvPr/>
              </p:nvSpPr>
              <p:spPr>
                <a:xfrm rot="10800000">
                  <a:off x="10063341" y="6197105"/>
                  <a:ext cx="70369" cy="40372"/>
                </a:xfrm>
                <a:custGeom>
                  <a:avLst/>
                  <a:gdLst>
                    <a:gd name="csX0" fmla="*/ 70549 w 70369"/>
                    <a:gd name="csY0" fmla="*/ 40383 h 40372"/>
                    <a:gd name="csX1" fmla="*/ 179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549" y="40383"/>
                      </a:moveTo>
                      <a:cubicBezTo>
                        <a:pt x="52394" y="-13568"/>
                        <a:pt x="12493" y="-10701"/>
                        <a:pt x="179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2" name="Freihandform: Form 531">
                  <a:extLst>
                    <a:ext uri="{FF2B5EF4-FFF2-40B4-BE49-F238E27FC236}">
                      <a16:creationId xmlns:a16="http://schemas.microsoft.com/office/drawing/2014/main" id="{FDC65E0C-AF67-9AA4-2140-BCD5FE51536E}"/>
                    </a:ext>
                  </a:extLst>
                </p:cNvPr>
                <p:cNvSpPr/>
                <p:nvPr/>
              </p:nvSpPr>
              <p:spPr>
                <a:xfrm rot="10800000">
                  <a:off x="10066593" y="6170667"/>
                  <a:ext cx="70049" cy="32301"/>
                </a:xfrm>
                <a:custGeom>
                  <a:avLst/>
                  <a:gdLst>
                    <a:gd name="csX0" fmla="*/ 70231 w 70049"/>
                    <a:gd name="csY0" fmla="*/ 1749 h 32301"/>
                    <a:gd name="csX1" fmla="*/ 181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31" y="1749"/>
                      </a:moveTo>
                      <a:cubicBezTo>
                        <a:pt x="55481" y="41624"/>
                        <a:pt x="17772" y="43905"/>
                        <a:pt x="181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BB630C6F-E8F0-9C55-C9B3-E5F0D05BAE6F}"/>
                  </a:ext>
                </a:extLst>
              </p:cNvPr>
              <p:cNvSpPr/>
              <p:nvPr/>
            </p:nvSpPr>
            <p:spPr>
              <a:xfrm rot="10800000">
                <a:off x="10068478" y="6200037"/>
                <a:ext cx="5785" cy="11435"/>
              </a:xfrm>
              <a:custGeom>
                <a:avLst/>
                <a:gdLst>
                  <a:gd name="csX0" fmla="*/ 163 w 5785"/>
                  <a:gd name="csY0" fmla="*/ 8065 h 11435"/>
                  <a:gd name="csX1" fmla="*/ 1013 w 5785"/>
                  <a:gd name="csY1" fmla="*/ 3 h 11435"/>
                  <a:gd name="csX2" fmla="*/ 5834 w 5785"/>
                  <a:gd name="csY2" fmla="*/ 11438 h 11435"/>
                  <a:gd name="csX3" fmla="*/ 160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63" y="8065"/>
                    </a:moveTo>
                    <a:cubicBezTo>
                      <a:pt x="1392" y="4156"/>
                      <a:pt x="1676" y="1468"/>
                      <a:pt x="1013" y="3"/>
                    </a:cubicBezTo>
                    <a:cubicBezTo>
                      <a:pt x="4795" y="5476"/>
                      <a:pt x="6402" y="9288"/>
                      <a:pt x="5834" y="11438"/>
                    </a:cubicBezTo>
                    <a:cubicBezTo>
                      <a:pt x="3470" y="10364"/>
                      <a:pt x="1578" y="9240"/>
                      <a:pt x="160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34" name="Grafik 189">
              <a:extLst>
                <a:ext uri="{FF2B5EF4-FFF2-40B4-BE49-F238E27FC236}">
                  <a16:creationId xmlns:a16="http://schemas.microsoft.com/office/drawing/2014/main" id="{605037D5-58F5-D774-A2D2-C9726055AD38}"/>
                </a:ext>
              </a:extLst>
            </p:cNvPr>
            <p:cNvGrpSpPr/>
            <p:nvPr/>
          </p:nvGrpSpPr>
          <p:grpSpPr>
            <a:xfrm>
              <a:off x="9989896" y="6168957"/>
              <a:ext cx="76380" cy="67355"/>
              <a:chOff x="9989896" y="6168957"/>
              <a:chExt cx="76380" cy="67355"/>
            </a:xfrm>
          </p:grpSpPr>
          <p:sp>
            <p:nvSpPr>
              <p:cNvPr id="535" name="Freihandform: Form 534">
                <a:extLst>
                  <a:ext uri="{FF2B5EF4-FFF2-40B4-BE49-F238E27FC236}">
                    <a16:creationId xmlns:a16="http://schemas.microsoft.com/office/drawing/2014/main" id="{D91314C7-3E6B-6469-44DA-49FC26F16AC9}"/>
                  </a:ext>
                </a:extLst>
              </p:cNvPr>
              <p:cNvSpPr/>
              <p:nvPr/>
            </p:nvSpPr>
            <p:spPr>
              <a:xfrm>
                <a:off x="9989896" y="6168957"/>
                <a:ext cx="72859" cy="41113"/>
              </a:xfrm>
              <a:custGeom>
                <a:avLst/>
                <a:gdLst>
                  <a:gd name="csX0" fmla="*/ 53 w 72859"/>
                  <a:gd name="csY0" fmla="*/ 41115 h 41113"/>
                  <a:gd name="csX1" fmla="*/ 72912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53" y="41115"/>
                    </a:moveTo>
                    <a:cubicBezTo>
                      <a:pt x="18816" y="-12833"/>
                      <a:pt x="52976" y="-11074"/>
                      <a:pt x="72912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A852CA7C-0338-1145-0B65-F25C98111721}"/>
                  </a:ext>
                </a:extLst>
              </p:cNvPr>
              <p:cNvSpPr/>
              <p:nvPr/>
            </p:nvSpPr>
            <p:spPr>
              <a:xfrm>
                <a:off x="9993562" y="6204207"/>
                <a:ext cx="72715" cy="32105"/>
              </a:xfrm>
              <a:custGeom>
                <a:avLst/>
                <a:gdLst>
                  <a:gd name="csX0" fmla="*/ 155 w 72715"/>
                  <a:gd name="csY0" fmla="*/ 1760 h 32105"/>
                  <a:gd name="csX1" fmla="*/ 72870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55" y="1760"/>
                    </a:moveTo>
                    <a:cubicBezTo>
                      <a:pt x="15400" y="41636"/>
                      <a:pt x="48239" y="43395"/>
                      <a:pt x="72870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C411CB2B-7D3F-A86E-99DC-B4E3963090E3}"/>
                </a:ext>
              </a:extLst>
            </p:cNvPr>
            <p:cNvSpPr/>
            <p:nvPr/>
          </p:nvSpPr>
          <p:spPr>
            <a:xfrm>
              <a:off x="9995204" y="6195703"/>
              <a:ext cx="5980" cy="11435"/>
            </a:xfrm>
            <a:custGeom>
              <a:avLst/>
              <a:gdLst>
                <a:gd name="csX0" fmla="*/ 6135 w 5980"/>
                <a:gd name="csY0" fmla="*/ 8063 h 11435"/>
                <a:gd name="csX1" fmla="*/ 5254 w 5980"/>
                <a:gd name="csY1" fmla="*/ 1 h 11435"/>
                <a:gd name="csX2" fmla="*/ 269 w 5980"/>
                <a:gd name="csY2" fmla="*/ 11437 h 11435"/>
                <a:gd name="csX3" fmla="*/ 6133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35" y="8063"/>
                  </a:moveTo>
                  <a:cubicBezTo>
                    <a:pt x="4865" y="4154"/>
                    <a:pt x="4571" y="1467"/>
                    <a:pt x="5254" y="1"/>
                  </a:cubicBezTo>
                  <a:cubicBezTo>
                    <a:pt x="1345" y="5474"/>
                    <a:pt x="-316" y="9286"/>
                    <a:pt x="269" y="11437"/>
                  </a:cubicBezTo>
                  <a:cubicBezTo>
                    <a:pt x="2713" y="10362"/>
                    <a:pt x="4667" y="9239"/>
                    <a:pt x="6133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38" name="Grafik 189">
              <a:extLst>
                <a:ext uri="{FF2B5EF4-FFF2-40B4-BE49-F238E27FC236}">
                  <a16:creationId xmlns:a16="http://schemas.microsoft.com/office/drawing/2014/main" id="{C5F24818-4106-3873-1B38-2D2184AE883E}"/>
                </a:ext>
              </a:extLst>
            </p:cNvPr>
            <p:cNvGrpSpPr/>
            <p:nvPr/>
          </p:nvGrpSpPr>
          <p:grpSpPr>
            <a:xfrm>
              <a:off x="10207596" y="6170667"/>
              <a:ext cx="73301" cy="66809"/>
              <a:chOff x="10207596" y="6170667"/>
              <a:chExt cx="73301" cy="66809"/>
            </a:xfrm>
          </p:grpSpPr>
          <p:grpSp>
            <p:nvGrpSpPr>
              <p:cNvPr id="539" name="Grafik 189">
                <a:extLst>
                  <a:ext uri="{FF2B5EF4-FFF2-40B4-BE49-F238E27FC236}">
                    <a16:creationId xmlns:a16="http://schemas.microsoft.com/office/drawing/2014/main" id="{7D7AC32B-A8E0-DA58-FC17-450A902644A1}"/>
                  </a:ext>
                </a:extLst>
              </p:cNvPr>
              <p:cNvGrpSpPr/>
              <p:nvPr/>
            </p:nvGrpSpPr>
            <p:grpSpPr>
              <a:xfrm>
                <a:off x="10207596" y="6170667"/>
                <a:ext cx="73301" cy="66809"/>
                <a:chOff x="10207596" y="6170667"/>
                <a:chExt cx="73301" cy="66809"/>
              </a:xfrm>
            </p:grpSpPr>
            <p:sp>
              <p:nvSpPr>
                <p:cNvPr id="540" name="Freihandform: Form 539">
                  <a:extLst>
                    <a:ext uri="{FF2B5EF4-FFF2-40B4-BE49-F238E27FC236}">
                      <a16:creationId xmlns:a16="http://schemas.microsoft.com/office/drawing/2014/main" id="{F19A1D22-03E2-690E-5170-8F7B358EA578}"/>
                    </a:ext>
                  </a:extLst>
                </p:cNvPr>
                <p:cNvSpPr/>
                <p:nvPr/>
              </p:nvSpPr>
              <p:spPr>
                <a:xfrm rot="10800000">
                  <a:off x="10207596" y="6197105"/>
                  <a:ext cx="70369" cy="40372"/>
                </a:xfrm>
                <a:custGeom>
                  <a:avLst/>
                  <a:gdLst>
                    <a:gd name="csX0" fmla="*/ 70600 w 70369"/>
                    <a:gd name="csY0" fmla="*/ 40383 h 40372"/>
                    <a:gd name="csX1" fmla="*/ 230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600" y="40383"/>
                      </a:moveTo>
                      <a:cubicBezTo>
                        <a:pt x="52445" y="-13568"/>
                        <a:pt x="12544" y="-10701"/>
                        <a:pt x="230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1" name="Freihandform: Form 540">
                  <a:extLst>
                    <a:ext uri="{FF2B5EF4-FFF2-40B4-BE49-F238E27FC236}">
                      <a16:creationId xmlns:a16="http://schemas.microsoft.com/office/drawing/2014/main" id="{42671AF5-6767-580B-DC36-2E1C179EA2E5}"/>
                    </a:ext>
                  </a:extLst>
                </p:cNvPr>
                <p:cNvSpPr/>
                <p:nvPr/>
              </p:nvSpPr>
              <p:spPr>
                <a:xfrm rot="10800000">
                  <a:off x="10210848" y="6170667"/>
                  <a:ext cx="70049" cy="32301"/>
                </a:xfrm>
                <a:custGeom>
                  <a:avLst/>
                  <a:gdLst>
                    <a:gd name="csX0" fmla="*/ 70282 w 70049"/>
                    <a:gd name="csY0" fmla="*/ 1749 h 32301"/>
                    <a:gd name="csX1" fmla="*/ 232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82" y="1749"/>
                      </a:moveTo>
                      <a:cubicBezTo>
                        <a:pt x="55532" y="41624"/>
                        <a:pt x="17823" y="43905"/>
                        <a:pt x="232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42" name="Freihandform: Form 541">
                <a:extLst>
                  <a:ext uri="{FF2B5EF4-FFF2-40B4-BE49-F238E27FC236}">
                    <a16:creationId xmlns:a16="http://schemas.microsoft.com/office/drawing/2014/main" id="{BC0014CD-63EB-F785-11A2-9C68AFAB082C}"/>
                  </a:ext>
                </a:extLst>
              </p:cNvPr>
              <p:cNvSpPr/>
              <p:nvPr/>
            </p:nvSpPr>
            <p:spPr>
              <a:xfrm rot="10800000">
                <a:off x="10212734" y="6200037"/>
                <a:ext cx="5785" cy="11435"/>
              </a:xfrm>
              <a:custGeom>
                <a:avLst/>
                <a:gdLst>
                  <a:gd name="csX0" fmla="*/ 214 w 5785"/>
                  <a:gd name="csY0" fmla="*/ 8065 h 11435"/>
                  <a:gd name="csX1" fmla="*/ 1064 w 5785"/>
                  <a:gd name="csY1" fmla="*/ 3 h 11435"/>
                  <a:gd name="csX2" fmla="*/ 5885 w 5785"/>
                  <a:gd name="csY2" fmla="*/ 11438 h 11435"/>
                  <a:gd name="csX3" fmla="*/ 211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214" y="8065"/>
                    </a:moveTo>
                    <a:cubicBezTo>
                      <a:pt x="1443" y="4156"/>
                      <a:pt x="1727" y="1468"/>
                      <a:pt x="1064" y="3"/>
                    </a:cubicBezTo>
                    <a:cubicBezTo>
                      <a:pt x="4846" y="5476"/>
                      <a:pt x="6453" y="9288"/>
                      <a:pt x="5885" y="11438"/>
                    </a:cubicBezTo>
                    <a:cubicBezTo>
                      <a:pt x="3521" y="10364"/>
                      <a:pt x="1629" y="9240"/>
                      <a:pt x="211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43" name="Grafik 189">
              <a:extLst>
                <a:ext uri="{FF2B5EF4-FFF2-40B4-BE49-F238E27FC236}">
                  <a16:creationId xmlns:a16="http://schemas.microsoft.com/office/drawing/2014/main" id="{790874EC-358C-CD92-5315-26A970508134}"/>
                </a:ext>
              </a:extLst>
            </p:cNvPr>
            <p:cNvGrpSpPr/>
            <p:nvPr/>
          </p:nvGrpSpPr>
          <p:grpSpPr>
            <a:xfrm>
              <a:off x="10134151" y="6168957"/>
              <a:ext cx="76380" cy="67355"/>
              <a:chOff x="10134151" y="6168957"/>
              <a:chExt cx="76380" cy="67355"/>
            </a:xfrm>
          </p:grpSpPr>
          <p:sp>
            <p:nvSpPr>
              <p:cNvPr id="544" name="Freihandform: Form 543">
                <a:extLst>
                  <a:ext uri="{FF2B5EF4-FFF2-40B4-BE49-F238E27FC236}">
                    <a16:creationId xmlns:a16="http://schemas.microsoft.com/office/drawing/2014/main" id="{8FD6B1DF-BCC6-CC96-FA8B-F18C051D8289}"/>
                  </a:ext>
                </a:extLst>
              </p:cNvPr>
              <p:cNvSpPr/>
              <p:nvPr/>
            </p:nvSpPr>
            <p:spPr>
              <a:xfrm>
                <a:off x="10134151" y="6168957"/>
                <a:ext cx="72859" cy="41113"/>
              </a:xfrm>
              <a:custGeom>
                <a:avLst/>
                <a:gdLst>
                  <a:gd name="csX0" fmla="*/ 103 w 72859"/>
                  <a:gd name="csY0" fmla="*/ 41115 h 41113"/>
                  <a:gd name="csX1" fmla="*/ 72963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03" y="41115"/>
                    </a:moveTo>
                    <a:cubicBezTo>
                      <a:pt x="18867" y="-12833"/>
                      <a:pt x="53027" y="-11074"/>
                      <a:pt x="72963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" name="Freihandform: Form 544">
                <a:extLst>
                  <a:ext uri="{FF2B5EF4-FFF2-40B4-BE49-F238E27FC236}">
                    <a16:creationId xmlns:a16="http://schemas.microsoft.com/office/drawing/2014/main" id="{AF02E4B7-CEF3-9743-C9BC-38F0D8A37DF8}"/>
                  </a:ext>
                </a:extLst>
              </p:cNvPr>
              <p:cNvSpPr/>
              <p:nvPr/>
            </p:nvSpPr>
            <p:spPr>
              <a:xfrm>
                <a:off x="10137817" y="6204207"/>
                <a:ext cx="72715" cy="32105"/>
              </a:xfrm>
              <a:custGeom>
                <a:avLst/>
                <a:gdLst>
                  <a:gd name="csX0" fmla="*/ 206 w 72715"/>
                  <a:gd name="csY0" fmla="*/ 1760 h 32105"/>
                  <a:gd name="csX1" fmla="*/ 72921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06" y="1760"/>
                    </a:moveTo>
                    <a:cubicBezTo>
                      <a:pt x="15451" y="41636"/>
                      <a:pt x="48290" y="43395"/>
                      <a:pt x="72921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828AC312-1B26-CFB9-AFD1-B2D7F748B6EB}"/>
                </a:ext>
              </a:extLst>
            </p:cNvPr>
            <p:cNvSpPr/>
            <p:nvPr/>
          </p:nvSpPr>
          <p:spPr>
            <a:xfrm>
              <a:off x="10139458" y="6195703"/>
              <a:ext cx="5980" cy="11435"/>
            </a:xfrm>
            <a:custGeom>
              <a:avLst/>
              <a:gdLst>
                <a:gd name="csX0" fmla="*/ 6186 w 5980"/>
                <a:gd name="csY0" fmla="*/ 8063 h 11435"/>
                <a:gd name="csX1" fmla="*/ 5305 w 5980"/>
                <a:gd name="csY1" fmla="*/ 1 h 11435"/>
                <a:gd name="csX2" fmla="*/ 320 w 5980"/>
                <a:gd name="csY2" fmla="*/ 11437 h 11435"/>
                <a:gd name="csX3" fmla="*/ 618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86" y="8063"/>
                  </a:moveTo>
                  <a:cubicBezTo>
                    <a:pt x="4915" y="4154"/>
                    <a:pt x="4622" y="1467"/>
                    <a:pt x="5305" y="1"/>
                  </a:cubicBezTo>
                  <a:cubicBezTo>
                    <a:pt x="1396" y="5474"/>
                    <a:pt x="-266" y="9286"/>
                    <a:pt x="320" y="11437"/>
                  </a:cubicBezTo>
                  <a:cubicBezTo>
                    <a:pt x="2764" y="10362"/>
                    <a:pt x="4718" y="9239"/>
                    <a:pt x="618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47" name="Grafik 189">
              <a:extLst>
                <a:ext uri="{FF2B5EF4-FFF2-40B4-BE49-F238E27FC236}">
                  <a16:creationId xmlns:a16="http://schemas.microsoft.com/office/drawing/2014/main" id="{BC16E558-4105-E9DB-E4A6-0494B152D166}"/>
                </a:ext>
              </a:extLst>
            </p:cNvPr>
            <p:cNvGrpSpPr/>
            <p:nvPr/>
          </p:nvGrpSpPr>
          <p:grpSpPr>
            <a:xfrm>
              <a:off x="10278406" y="6168957"/>
              <a:ext cx="76380" cy="67355"/>
              <a:chOff x="10278406" y="6168957"/>
              <a:chExt cx="76380" cy="67355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7276526A-624B-1E2B-012A-A22391FBBD12}"/>
                  </a:ext>
                </a:extLst>
              </p:cNvPr>
              <p:cNvSpPr/>
              <p:nvPr/>
            </p:nvSpPr>
            <p:spPr>
              <a:xfrm>
                <a:off x="10278406" y="6168957"/>
                <a:ext cx="72859" cy="41113"/>
              </a:xfrm>
              <a:custGeom>
                <a:avLst/>
                <a:gdLst>
                  <a:gd name="csX0" fmla="*/ 154 w 72859"/>
                  <a:gd name="csY0" fmla="*/ 41115 h 41113"/>
                  <a:gd name="csX1" fmla="*/ 73014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54" y="41115"/>
                    </a:moveTo>
                    <a:cubicBezTo>
                      <a:pt x="18918" y="-12833"/>
                      <a:pt x="53078" y="-11074"/>
                      <a:pt x="73014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E5C3A13E-87FA-AB14-2D9E-5D2F6FC8DC2E}"/>
                  </a:ext>
                </a:extLst>
              </p:cNvPr>
              <p:cNvSpPr/>
              <p:nvPr/>
            </p:nvSpPr>
            <p:spPr>
              <a:xfrm>
                <a:off x="10282071" y="6204207"/>
                <a:ext cx="72715" cy="32105"/>
              </a:xfrm>
              <a:custGeom>
                <a:avLst/>
                <a:gdLst>
                  <a:gd name="csX0" fmla="*/ 256 w 72715"/>
                  <a:gd name="csY0" fmla="*/ 1760 h 32105"/>
                  <a:gd name="csX1" fmla="*/ 72972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56" y="1760"/>
                    </a:moveTo>
                    <a:cubicBezTo>
                      <a:pt x="15502" y="41636"/>
                      <a:pt x="48341" y="43395"/>
                      <a:pt x="72972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2CB9CC-4050-2AD3-AB2E-0E24D0862443}"/>
                </a:ext>
              </a:extLst>
            </p:cNvPr>
            <p:cNvSpPr/>
            <p:nvPr/>
          </p:nvSpPr>
          <p:spPr>
            <a:xfrm>
              <a:off x="10283713" y="6195703"/>
              <a:ext cx="5980" cy="11435"/>
            </a:xfrm>
            <a:custGeom>
              <a:avLst/>
              <a:gdLst>
                <a:gd name="csX0" fmla="*/ 6237 w 5980"/>
                <a:gd name="csY0" fmla="*/ 8063 h 11435"/>
                <a:gd name="csX1" fmla="*/ 5356 w 5980"/>
                <a:gd name="csY1" fmla="*/ 1 h 11435"/>
                <a:gd name="csX2" fmla="*/ 371 w 5980"/>
                <a:gd name="csY2" fmla="*/ 11437 h 11435"/>
                <a:gd name="csX3" fmla="*/ 623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237" y="8063"/>
                  </a:moveTo>
                  <a:cubicBezTo>
                    <a:pt x="4966" y="4154"/>
                    <a:pt x="4673" y="1467"/>
                    <a:pt x="5356" y="1"/>
                  </a:cubicBezTo>
                  <a:cubicBezTo>
                    <a:pt x="1447" y="5474"/>
                    <a:pt x="-215" y="9286"/>
                    <a:pt x="371" y="11437"/>
                  </a:cubicBezTo>
                  <a:cubicBezTo>
                    <a:pt x="2814" y="10362"/>
                    <a:pt x="4769" y="9239"/>
                    <a:pt x="623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51" name="Grafik 439">
            <a:extLst>
              <a:ext uri="{FF2B5EF4-FFF2-40B4-BE49-F238E27FC236}">
                <a16:creationId xmlns:a16="http://schemas.microsoft.com/office/drawing/2014/main" id="{CCCFC417-90B4-5B3B-5225-4DB895F3EA12}"/>
              </a:ext>
            </a:extLst>
          </p:cNvPr>
          <p:cNvGrpSpPr/>
          <p:nvPr/>
        </p:nvGrpSpPr>
        <p:grpSpPr>
          <a:xfrm rot="16200000" flipV="1">
            <a:off x="9442500" y="6059344"/>
            <a:ext cx="291002" cy="72000"/>
            <a:chOff x="9555957" y="6456957"/>
            <a:chExt cx="291002" cy="68519"/>
          </a:xfrm>
        </p:grpSpPr>
        <p:grpSp>
          <p:nvGrpSpPr>
            <p:cNvPr id="552" name="Grafik 439">
              <a:extLst>
                <a:ext uri="{FF2B5EF4-FFF2-40B4-BE49-F238E27FC236}">
                  <a16:creationId xmlns:a16="http://schemas.microsoft.com/office/drawing/2014/main" id="{624CAC55-7D3D-D071-CB7C-4D135169EDC5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580" name="Grafik 439">
                <a:extLst>
                  <a:ext uri="{FF2B5EF4-FFF2-40B4-BE49-F238E27FC236}">
                    <a16:creationId xmlns:a16="http://schemas.microsoft.com/office/drawing/2014/main" id="{6C3CFB03-8E43-61C2-1738-30C55BF9A2DA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582" name="Freihandform: Form 581">
                  <a:extLst>
                    <a:ext uri="{FF2B5EF4-FFF2-40B4-BE49-F238E27FC236}">
                      <a16:creationId xmlns:a16="http://schemas.microsoft.com/office/drawing/2014/main" id="{8AFBC785-FB2A-435D-8E6C-12FD09759A61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3" name="Freihandform: Form 582">
                  <a:extLst>
                    <a:ext uri="{FF2B5EF4-FFF2-40B4-BE49-F238E27FC236}">
                      <a16:creationId xmlns:a16="http://schemas.microsoft.com/office/drawing/2014/main" id="{6A791C29-3EC4-7CD0-32E9-F73F0140746B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81" name="Freihandform: Form 580">
                <a:extLst>
                  <a:ext uri="{FF2B5EF4-FFF2-40B4-BE49-F238E27FC236}">
                    <a16:creationId xmlns:a16="http://schemas.microsoft.com/office/drawing/2014/main" id="{AA6D8605-2CC1-8028-E561-A3CC0B0330EE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3" name="Grafik 439">
              <a:extLst>
                <a:ext uri="{FF2B5EF4-FFF2-40B4-BE49-F238E27FC236}">
                  <a16:creationId xmlns:a16="http://schemas.microsoft.com/office/drawing/2014/main" id="{FFC58551-4F74-417E-14AB-08DB4B9D70FD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991DE22C-E94A-E8E1-DA22-3B9858C5478F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73635074-821B-37C0-6211-09721AD005DA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7F904FD5-8F41-A247-8E14-9F58CD1BA1B1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55" name="Grafik 439">
              <a:extLst>
                <a:ext uri="{FF2B5EF4-FFF2-40B4-BE49-F238E27FC236}">
                  <a16:creationId xmlns:a16="http://schemas.microsoft.com/office/drawing/2014/main" id="{EF2A86FC-619B-4D62-82E5-2FB509A297C9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574" name="Grafik 439">
                <a:extLst>
                  <a:ext uri="{FF2B5EF4-FFF2-40B4-BE49-F238E27FC236}">
                    <a16:creationId xmlns:a16="http://schemas.microsoft.com/office/drawing/2014/main" id="{C46D9B50-DF62-0309-01A2-E449BA2DFB6D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576" name="Freihandform: Form 575">
                  <a:extLst>
                    <a:ext uri="{FF2B5EF4-FFF2-40B4-BE49-F238E27FC236}">
                      <a16:creationId xmlns:a16="http://schemas.microsoft.com/office/drawing/2014/main" id="{534662EF-7BE6-9A0A-F50A-C91759FFEC8A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77" name="Freihandform: Form 576">
                  <a:extLst>
                    <a:ext uri="{FF2B5EF4-FFF2-40B4-BE49-F238E27FC236}">
                      <a16:creationId xmlns:a16="http://schemas.microsoft.com/office/drawing/2014/main" id="{D0F27EBA-A010-F36C-7BC4-199BB78399CF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75" name="Freihandform: Form 574">
                <a:extLst>
                  <a:ext uri="{FF2B5EF4-FFF2-40B4-BE49-F238E27FC236}">
                    <a16:creationId xmlns:a16="http://schemas.microsoft.com/office/drawing/2014/main" id="{DC10D829-EDAA-A83F-63F4-54D3BA915281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6" name="Grafik 439">
              <a:extLst>
                <a:ext uri="{FF2B5EF4-FFF2-40B4-BE49-F238E27FC236}">
                  <a16:creationId xmlns:a16="http://schemas.microsoft.com/office/drawing/2014/main" id="{28E5A84C-C7F2-D73F-F032-5B3365DF0FA6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572" name="Freihandform: Form 571">
                <a:extLst>
                  <a:ext uri="{FF2B5EF4-FFF2-40B4-BE49-F238E27FC236}">
                    <a16:creationId xmlns:a16="http://schemas.microsoft.com/office/drawing/2014/main" id="{23FE2565-5030-3837-C525-EA684DDB669B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3" name="Freihandform: Form 572">
                <a:extLst>
                  <a:ext uri="{FF2B5EF4-FFF2-40B4-BE49-F238E27FC236}">
                    <a16:creationId xmlns:a16="http://schemas.microsoft.com/office/drawing/2014/main" id="{D7840130-4CF6-EAF6-8E5A-59B3305BF23F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077B4A3A-9B5F-D145-B406-EDE794DC14A1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84" name="Grafik 439">
            <a:extLst>
              <a:ext uri="{FF2B5EF4-FFF2-40B4-BE49-F238E27FC236}">
                <a16:creationId xmlns:a16="http://schemas.microsoft.com/office/drawing/2014/main" id="{CE8D6555-50DD-1B35-B23D-970E5BA6EB90}"/>
              </a:ext>
            </a:extLst>
          </p:cNvPr>
          <p:cNvGrpSpPr/>
          <p:nvPr/>
        </p:nvGrpSpPr>
        <p:grpSpPr>
          <a:xfrm>
            <a:off x="10488000" y="6165000"/>
            <a:ext cx="435843" cy="72000"/>
            <a:chOff x="9555957" y="6456957"/>
            <a:chExt cx="435843" cy="68519"/>
          </a:xfrm>
        </p:grpSpPr>
        <p:grpSp>
          <p:nvGrpSpPr>
            <p:cNvPr id="585" name="Grafik 439">
              <a:extLst>
                <a:ext uri="{FF2B5EF4-FFF2-40B4-BE49-F238E27FC236}">
                  <a16:creationId xmlns:a16="http://schemas.microsoft.com/office/drawing/2014/main" id="{F2218DD6-6A9B-6549-B0EB-B1C1BAE42807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08" name="Grafik 439">
                <a:extLst>
                  <a:ext uri="{FF2B5EF4-FFF2-40B4-BE49-F238E27FC236}">
                    <a16:creationId xmlns:a16="http://schemas.microsoft.com/office/drawing/2014/main" id="{A8AA6105-C1DB-DCAC-288F-1FABE8F8976A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10" name="Freihandform: Form 609">
                  <a:extLst>
                    <a:ext uri="{FF2B5EF4-FFF2-40B4-BE49-F238E27FC236}">
                      <a16:creationId xmlns:a16="http://schemas.microsoft.com/office/drawing/2014/main" id="{44721333-2ADB-82F2-ED35-DD7DDA86C2E2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11" name="Freihandform: Form 610">
                  <a:extLst>
                    <a:ext uri="{FF2B5EF4-FFF2-40B4-BE49-F238E27FC236}">
                      <a16:creationId xmlns:a16="http://schemas.microsoft.com/office/drawing/2014/main" id="{FC477358-DC86-3FDF-AF17-4BE0C079105D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9" name="Freihandform: Form 608">
                <a:extLst>
                  <a:ext uri="{FF2B5EF4-FFF2-40B4-BE49-F238E27FC236}">
                    <a16:creationId xmlns:a16="http://schemas.microsoft.com/office/drawing/2014/main" id="{B1EE779D-4CAE-2123-8CFB-687A596D32EC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6" name="Grafik 439">
              <a:extLst>
                <a:ext uri="{FF2B5EF4-FFF2-40B4-BE49-F238E27FC236}">
                  <a16:creationId xmlns:a16="http://schemas.microsoft.com/office/drawing/2014/main" id="{AEDF9C15-27D3-E3C6-190B-76791B7ED816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06" name="Freihandform: Form 605">
                <a:extLst>
                  <a:ext uri="{FF2B5EF4-FFF2-40B4-BE49-F238E27FC236}">
                    <a16:creationId xmlns:a16="http://schemas.microsoft.com/office/drawing/2014/main" id="{30539574-AEA3-C163-7A26-79A9C10C80C6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7" name="Freihandform: Form 606">
                <a:extLst>
                  <a:ext uri="{FF2B5EF4-FFF2-40B4-BE49-F238E27FC236}">
                    <a16:creationId xmlns:a16="http://schemas.microsoft.com/office/drawing/2014/main" id="{9F3B0738-8622-7960-2942-FEFB9284E9DF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614D319B-A872-88AC-8933-C465D1FA33AF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88" name="Grafik 439">
              <a:extLst>
                <a:ext uri="{FF2B5EF4-FFF2-40B4-BE49-F238E27FC236}">
                  <a16:creationId xmlns:a16="http://schemas.microsoft.com/office/drawing/2014/main" id="{BDE14D0E-C119-1449-184E-FF7902F48742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02" name="Grafik 439">
                <a:extLst>
                  <a:ext uri="{FF2B5EF4-FFF2-40B4-BE49-F238E27FC236}">
                    <a16:creationId xmlns:a16="http://schemas.microsoft.com/office/drawing/2014/main" id="{96B8E834-2024-5041-AC60-43D559EAA677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04" name="Freihandform: Form 603">
                  <a:extLst>
                    <a:ext uri="{FF2B5EF4-FFF2-40B4-BE49-F238E27FC236}">
                      <a16:creationId xmlns:a16="http://schemas.microsoft.com/office/drawing/2014/main" id="{31F83650-F125-483C-E0F4-BB30167C3CD2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05" name="Freihandform: Form 604">
                  <a:extLst>
                    <a:ext uri="{FF2B5EF4-FFF2-40B4-BE49-F238E27FC236}">
                      <a16:creationId xmlns:a16="http://schemas.microsoft.com/office/drawing/2014/main" id="{9E7715B3-573A-2765-08CF-C944F4D31B51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3" name="Freihandform: Form 602">
                <a:extLst>
                  <a:ext uri="{FF2B5EF4-FFF2-40B4-BE49-F238E27FC236}">
                    <a16:creationId xmlns:a16="http://schemas.microsoft.com/office/drawing/2014/main" id="{8B3276D7-4C35-A25F-362B-0CD7F7043496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9" name="Grafik 439">
              <a:extLst>
                <a:ext uri="{FF2B5EF4-FFF2-40B4-BE49-F238E27FC236}">
                  <a16:creationId xmlns:a16="http://schemas.microsoft.com/office/drawing/2014/main" id="{5E634D6F-4916-5C80-00C9-D42043A8C717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00" name="Freihandform: Form 599">
                <a:extLst>
                  <a:ext uri="{FF2B5EF4-FFF2-40B4-BE49-F238E27FC236}">
                    <a16:creationId xmlns:a16="http://schemas.microsoft.com/office/drawing/2014/main" id="{77B1B6DB-52C9-B0C7-B92A-C61C16209111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1" name="Freihandform: Form 600">
                <a:extLst>
                  <a:ext uri="{FF2B5EF4-FFF2-40B4-BE49-F238E27FC236}">
                    <a16:creationId xmlns:a16="http://schemas.microsoft.com/office/drawing/2014/main" id="{1A212EA0-0E50-1473-641A-ACA870FEB099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77D9179B-3641-24CE-6970-C4BA2954ECCD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91" name="Grafik 439">
              <a:extLst>
                <a:ext uri="{FF2B5EF4-FFF2-40B4-BE49-F238E27FC236}">
                  <a16:creationId xmlns:a16="http://schemas.microsoft.com/office/drawing/2014/main" id="{27578EDD-7ED0-6109-CD82-F8DB5F0138B6}"/>
                </a:ext>
              </a:extLst>
            </p:cNvPr>
            <p:cNvGrpSpPr/>
            <p:nvPr/>
          </p:nvGrpSpPr>
          <p:grpSpPr>
            <a:xfrm>
              <a:off x="9918499" y="6458667"/>
              <a:ext cx="73301" cy="66809"/>
              <a:chOff x="9918499" y="6458667"/>
              <a:chExt cx="73301" cy="66809"/>
            </a:xfrm>
          </p:grpSpPr>
          <p:grpSp>
            <p:nvGrpSpPr>
              <p:cNvPr id="596" name="Grafik 439">
                <a:extLst>
                  <a:ext uri="{FF2B5EF4-FFF2-40B4-BE49-F238E27FC236}">
                    <a16:creationId xmlns:a16="http://schemas.microsoft.com/office/drawing/2014/main" id="{BB90DA23-B6D9-FE1C-E6CF-0E9F519901CB}"/>
                  </a:ext>
                </a:extLst>
              </p:cNvPr>
              <p:cNvGrpSpPr/>
              <p:nvPr/>
            </p:nvGrpSpPr>
            <p:grpSpPr>
              <a:xfrm>
                <a:off x="9918499" y="6458667"/>
                <a:ext cx="73301" cy="66809"/>
                <a:chOff x="9918499" y="6458667"/>
                <a:chExt cx="73301" cy="66809"/>
              </a:xfrm>
            </p:grpSpPr>
            <p:sp>
              <p:nvSpPr>
                <p:cNvPr id="598" name="Freihandform: Form 597">
                  <a:extLst>
                    <a:ext uri="{FF2B5EF4-FFF2-40B4-BE49-F238E27FC236}">
                      <a16:creationId xmlns:a16="http://schemas.microsoft.com/office/drawing/2014/main" id="{E8A71DDB-C4DF-6B6B-54EA-7B98A15C4FE7}"/>
                    </a:ext>
                  </a:extLst>
                </p:cNvPr>
                <p:cNvSpPr/>
                <p:nvPr/>
              </p:nvSpPr>
              <p:spPr>
                <a:xfrm rot="10800000">
                  <a:off x="9918499" y="6485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99" name="Freihandform: Form 598">
                  <a:extLst>
                    <a:ext uri="{FF2B5EF4-FFF2-40B4-BE49-F238E27FC236}">
                      <a16:creationId xmlns:a16="http://schemas.microsoft.com/office/drawing/2014/main" id="{A0CAB238-63E6-187F-8FBF-5374120CB3D6}"/>
                    </a:ext>
                  </a:extLst>
                </p:cNvPr>
                <p:cNvSpPr/>
                <p:nvPr/>
              </p:nvSpPr>
              <p:spPr>
                <a:xfrm rot="10800000">
                  <a:off x="9921751" y="6458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97" name="Freihandform: Form 596">
                <a:extLst>
                  <a:ext uri="{FF2B5EF4-FFF2-40B4-BE49-F238E27FC236}">
                    <a16:creationId xmlns:a16="http://schemas.microsoft.com/office/drawing/2014/main" id="{96E60C0D-970F-0EA6-85A8-698E7377BC20}"/>
                  </a:ext>
                </a:extLst>
              </p:cNvPr>
              <p:cNvSpPr/>
              <p:nvPr/>
            </p:nvSpPr>
            <p:spPr>
              <a:xfrm rot="10800000">
                <a:off x="9923637" y="6488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92" name="Grafik 439">
              <a:extLst>
                <a:ext uri="{FF2B5EF4-FFF2-40B4-BE49-F238E27FC236}">
                  <a16:creationId xmlns:a16="http://schemas.microsoft.com/office/drawing/2014/main" id="{3C89135A-C4E9-6CED-8DA3-8369BFF0E245}"/>
                </a:ext>
              </a:extLst>
            </p:cNvPr>
            <p:cNvGrpSpPr/>
            <p:nvPr/>
          </p:nvGrpSpPr>
          <p:grpSpPr>
            <a:xfrm>
              <a:off x="9845053" y="6456957"/>
              <a:ext cx="76380" cy="67355"/>
              <a:chOff x="9845053" y="6456957"/>
              <a:chExt cx="76380" cy="67355"/>
            </a:xfrm>
          </p:grpSpPr>
          <p:sp>
            <p:nvSpPr>
              <p:cNvPr id="594" name="Freihandform: Form 593">
                <a:extLst>
                  <a:ext uri="{FF2B5EF4-FFF2-40B4-BE49-F238E27FC236}">
                    <a16:creationId xmlns:a16="http://schemas.microsoft.com/office/drawing/2014/main" id="{F1ACEC68-5896-4278-B9B6-46073DDBAF94}"/>
                  </a:ext>
                </a:extLst>
              </p:cNvPr>
              <p:cNvSpPr/>
              <p:nvPr/>
            </p:nvSpPr>
            <p:spPr>
              <a:xfrm>
                <a:off x="9845053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5" name="Freihandform: Form 594">
                <a:extLst>
                  <a:ext uri="{FF2B5EF4-FFF2-40B4-BE49-F238E27FC236}">
                    <a16:creationId xmlns:a16="http://schemas.microsoft.com/office/drawing/2014/main" id="{186D06CA-AE4E-99BB-9FC3-60F1FFE02C72}"/>
                  </a:ext>
                </a:extLst>
              </p:cNvPr>
              <p:cNvSpPr/>
              <p:nvPr/>
            </p:nvSpPr>
            <p:spPr>
              <a:xfrm>
                <a:off x="9848718" y="6492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AAEF2E9D-6945-F800-9901-264D16FAEA98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12" name="Grafik 439">
            <a:extLst>
              <a:ext uri="{FF2B5EF4-FFF2-40B4-BE49-F238E27FC236}">
                <a16:creationId xmlns:a16="http://schemas.microsoft.com/office/drawing/2014/main" id="{1C668078-5A9F-7649-BA6C-E811575117A3}"/>
              </a:ext>
            </a:extLst>
          </p:cNvPr>
          <p:cNvGrpSpPr/>
          <p:nvPr/>
        </p:nvGrpSpPr>
        <p:grpSpPr>
          <a:xfrm rot="16200000">
            <a:off x="10805810" y="6054653"/>
            <a:ext cx="300383" cy="72000"/>
            <a:chOff x="9555957" y="6456957"/>
            <a:chExt cx="300383" cy="68519"/>
          </a:xfrm>
        </p:grpSpPr>
        <p:grpSp>
          <p:nvGrpSpPr>
            <p:cNvPr id="613" name="Grafik 439">
              <a:extLst>
                <a:ext uri="{FF2B5EF4-FFF2-40B4-BE49-F238E27FC236}">
                  <a16:creationId xmlns:a16="http://schemas.microsoft.com/office/drawing/2014/main" id="{F704BA85-2B40-08DE-385C-6D398410026C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36" name="Grafik 439">
                <a:extLst>
                  <a:ext uri="{FF2B5EF4-FFF2-40B4-BE49-F238E27FC236}">
                    <a16:creationId xmlns:a16="http://schemas.microsoft.com/office/drawing/2014/main" id="{D90F8BDE-C16D-8928-6DDB-E3579F5D9B4A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38" name="Freihandform: Form 637">
                  <a:extLst>
                    <a:ext uri="{FF2B5EF4-FFF2-40B4-BE49-F238E27FC236}">
                      <a16:creationId xmlns:a16="http://schemas.microsoft.com/office/drawing/2014/main" id="{6961E042-F75E-AD70-97CF-C5B38926F1E2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9" name="Freihandform: Form 638">
                  <a:extLst>
                    <a:ext uri="{FF2B5EF4-FFF2-40B4-BE49-F238E27FC236}">
                      <a16:creationId xmlns:a16="http://schemas.microsoft.com/office/drawing/2014/main" id="{7F5D1A24-3D5E-5989-DF12-437BF7C33CE3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7" name="Freihandform: Form 636">
                <a:extLst>
                  <a:ext uri="{FF2B5EF4-FFF2-40B4-BE49-F238E27FC236}">
                    <a16:creationId xmlns:a16="http://schemas.microsoft.com/office/drawing/2014/main" id="{C40B28ED-30B3-AFD7-24AE-424772BA6300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4" name="Grafik 439">
              <a:extLst>
                <a:ext uri="{FF2B5EF4-FFF2-40B4-BE49-F238E27FC236}">
                  <a16:creationId xmlns:a16="http://schemas.microsoft.com/office/drawing/2014/main" id="{CAB2C3E9-009B-D754-8770-233BE7AF209E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34" name="Freihandform: Form 633">
                <a:extLst>
                  <a:ext uri="{FF2B5EF4-FFF2-40B4-BE49-F238E27FC236}">
                    <a16:creationId xmlns:a16="http://schemas.microsoft.com/office/drawing/2014/main" id="{7132DD47-C86D-9824-68D5-8F13678817CF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5" name="Freihandform: Form 634">
                <a:extLst>
                  <a:ext uri="{FF2B5EF4-FFF2-40B4-BE49-F238E27FC236}">
                    <a16:creationId xmlns:a16="http://schemas.microsoft.com/office/drawing/2014/main" id="{F1A5B6E9-AF8C-BF86-B585-3935F442F292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AE8330D8-7C79-DF2D-D262-6F6753D8032E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616" name="Grafik 439">
              <a:extLst>
                <a:ext uri="{FF2B5EF4-FFF2-40B4-BE49-F238E27FC236}">
                  <a16:creationId xmlns:a16="http://schemas.microsoft.com/office/drawing/2014/main" id="{B43E365C-2060-007A-8517-028623E128CC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30" name="Grafik 439">
                <a:extLst>
                  <a:ext uri="{FF2B5EF4-FFF2-40B4-BE49-F238E27FC236}">
                    <a16:creationId xmlns:a16="http://schemas.microsoft.com/office/drawing/2014/main" id="{5C26F717-4633-BAE8-5CBC-F894C76A9B76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32" name="Freihandform: Form 631">
                  <a:extLst>
                    <a:ext uri="{FF2B5EF4-FFF2-40B4-BE49-F238E27FC236}">
                      <a16:creationId xmlns:a16="http://schemas.microsoft.com/office/drawing/2014/main" id="{FA7563F0-4A76-45CD-E73B-A0C46907F716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3" name="Freihandform: Form 632">
                  <a:extLst>
                    <a:ext uri="{FF2B5EF4-FFF2-40B4-BE49-F238E27FC236}">
                      <a16:creationId xmlns:a16="http://schemas.microsoft.com/office/drawing/2014/main" id="{ABF2A192-2353-B30A-5533-4925BB26628F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1" name="Freihandform: Form 630">
                <a:extLst>
                  <a:ext uri="{FF2B5EF4-FFF2-40B4-BE49-F238E27FC236}">
                    <a16:creationId xmlns:a16="http://schemas.microsoft.com/office/drawing/2014/main" id="{C336F7AB-2458-9EFD-854A-6038CBF350DB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7" name="Grafik 439">
              <a:extLst>
                <a:ext uri="{FF2B5EF4-FFF2-40B4-BE49-F238E27FC236}">
                  <a16:creationId xmlns:a16="http://schemas.microsoft.com/office/drawing/2014/main" id="{F46339BD-8C52-4BC8-2D4E-E8384A9FF9BD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28" name="Freihandform: Form 627">
                <a:extLst>
                  <a:ext uri="{FF2B5EF4-FFF2-40B4-BE49-F238E27FC236}">
                    <a16:creationId xmlns:a16="http://schemas.microsoft.com/office/drawing/2014/main" id="{A6FD2DC9-09D8-0F6E-CE37-DF7119C7242B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9" name="Freihandform: Form 628">
                <a:extLst>
                  <a:ext uri="{FF2B5EF4-FFF2-40B4-BE49-F238E27FC236}">
                    <a16:creationId xmlns:a16="http://schemas.microsoft.com/office/drawing/2014/main" id="{61DCB1C7-7174-19A1-ABE5-4FF7DD9A0A03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E076A375-7B0C-104B-7A5E-39EA9D98B087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FA76E3CB-3A73-E521-1841-8CC790678233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82" name="Grafik 181">
            <a:extLst>
              <a:ext uri="{FF2B5EF4-FFF2-40B4-BE49-F238E27FC236}">
                <a16:creationId xmlns:a16="http://schemas.microsoft.com/office/drawing/2014/main" id="{61F4748D-8B50-8E3A-6D10-AC2A7886BA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000" y="5661000"/>
            <a:ext cx="642462" cy="288000"/>
          </a:xfrm>
          <a:prstGeom prst="rect">
            <a:avLst/>
          </a:prstGeom>
        </p:spPr>
      </p:pic>
      <p:sp>
        <p:nvSpPr>
          <p:cNvPr id="675" name="Datei">
            <a:extLst>
              <a:ext uri="{FF2B5EF4-FFF2-40B4-BE49-F238E27FC236}">
                <a16:creationId xmlns:a16="http://schemas.microsoft.com/office/drawing/2014/main" id="{D982C284-4B5E-CE72-99BF-4AD7AC54A0D0}"/>
              </a:ext>
            </a:extLst>
          </p:cNvPr>
          <p:cNvSpPr/>
          <p:nvPr/>
        </p:nvSpPr>
        <p:spPr>
          <a:xfrm>
            <a:off x="984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052B49C2-2F56-9F6C-76F2-5EF109CAC754}"/>
              </a:ext>
            </a:extLst>
          </p:cNvPr>
          <p:cNvGrpSpPr/>
          <p:nvPr/>
        </p:nvGrpSpPr>
        <p:grpSpPr>
          <a:xfrm>
            <a:off x="984000" y="5877000"/>
            <a:ext cx="288000" cy="216000"/>
            <a:chOff x="2928000" y="1053000"/>
            <a:chExt cx="288000" cy="216000"/>
          </a:xfrm>
        </p:grpSpPr>
        <p:sp>
          <p:nvSpPr>
            <p:cNvPr id="465" name="Rechteck: abgerundete Ecken 464">
              <a:extLst>
                <a:ext uri="{FF2B5EF4-FFF2-40B4-BE49-F238E27FC236}">
                  <a16:creationId xmlns:a16="http://schemas.microsoft.com/office/drawing/2014/main" id="{57FD72D8-BE5D-E8C3-4559-7BD6D3A13B52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Rechteck: abgerundete Ecken 465">
              <a:extLst>
                <a:ext uri="{FF2B5EF4-FFF2-40B4-BE49-F238E27FC236}">
                  <a16:creationId xmlns:a16="http://schemas.microsoft.com/office/drawing/2014/main" id="{9070C640-90DB-7D80-2CD6-1F29ED583020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E9633498-7B33-5078-10CB-9E44B122F7B9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C4E977E3-C9D4-7796-1744-7E61ECA11EFB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776CE8D2-A5F8-7FDB-8E36-3793CB65EA1A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FFEDB14F-8024-C1BC-94EC-6750F9C8640A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DEFAC031-9D54-32F5-BC27-07D07C6A9F1C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623F7C41-9480-2CCE-9D6A-430BE088520D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DAD720DF-B47E-0463-2AE2-BBEBCF55ABCB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Rechteck: abgerundete Ecken 473">
              <a:extLst>
                <a:ext uri="{FF2B5EF4-FFF2-40B4-BE49-F238E27FC236}">
                  <a16:creationId xmlns:a16="http://schemas.microsoft.com/office/drawing/2014/main" id="{CDD39275-56FF-A439-3C8D-5166AA6920AC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Rechteck: abgerundete Ecken 474">
              <a:extLst>
                <a:ext uri="{FF2B5EF4-FFF2-40B4-BE49-F238E27FC236}">
                  <a16:creationId xmlns:a16="http://schemas.microsoft.com/office/drawing/2014/main" id="{BAC783E3-815C-BBAD-B1A7-FAD669157A20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705E915A-C9FC-EC23-68A5-5065848B8FE1}"/>
              </a:ext>
            </a:extLst>
          </p:cNvPr>
          <p:cNvGrpSpPr/>
          <p:nvPr/>
        </p:nvGrpSpPr>
        <p:grpSpPr>
          <a:xfrm>
            <a:off x="3792000" y="5877000"/>
            <a:ext cx="288000" cy="216000"/>
            <a:chOff x="2928000" y="1053000"/>
            <a:chExt cx="288000" cy="216000"/>
          </a:xfrm>
        </p:grpSpPr>
        <p:sp>
          <p:nvSpPr>
            <p:cNvPr id="478" name="Rechteck: abgerundete Ecken 477">
              <a:extLst>
                <a:ext uri="{FF2B5EF4-FFF2-40B4-BE49-F238E27FC236}">
                  <a16:creationId xmlns:a16="http://schemas.microsoft.com/office/drawing/2014/main" id="{E507193E-1E99-B510-E727-BD2EB1AFC13B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Rechteck: abgerundete Ecken 478">
              <a:extLst>
                <a:ext uri="{FF2B5EF4-FFF2-40B4-BE49-F238E27FC236}">
                  <a16:creationId xmlns:a16="http://schemas.microsoft.com/office/drawing/2014/main" id="{031D431E-0CEA-0B48-214E-175BF40EA60D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77ABCFCC-E030-809B-3226-93A5BEC763A8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426B407A-A216-44F3-BC96-27CBE93EF241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B33FB827-6BB5-30F2-2404-5933EACAFC79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3CBCEF76-1131-237B-033A-CAA1FD94E5A0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E70AF159-FBC3-26C7-F90C-16852A227D22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55AA32B8-B46E-5D32-A9FD-2B07E57D6EC9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BF00498C-96DB-B465-516D-F76D4A552062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hteck: abgerundete Ecken 486">
              <a:extLst>
                <a:ext uri="{FF2B5EF4-FFF2-40B4-BE49-F238E27FC236}">
                  <a16:creationId xmlns:a16="http://schemas.microsoft.com/office/drawing/2014/main" id="{FC7D1803-2107-300E-0CAA-2806BCC0D030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Rechteck: abgerundete Ecken 487">
              <a:extLst>
                <a:ext uri="{FF2B5EF4-FFF2-40B4-BE49-F238E27FC236}">
                  <a16:creationId xmlns:a16="http://schemas.microsoft.com/office/drawing/2014/main" id="{110D8974-5ABD-F4A9-D644-F5E6E99DF3E2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1" name="Gruppieren 490">
            <a:extLst>
              <a:ext uri="{FF2B5EF4-FFF2-40B4-BE49-F238E27FC236}">
                <a16:creationId xmlns:a16="http://schemas.microsoft.com/office/drawing/2014/main" id="{882A69D9-A227-B658-B3DC-E2619DD9C767}"/>
              </a:ext>
            </a:extLst>
          </p:cNvPr>
          <p:cNvGrpSpPr/>
          <p:nvPr/>
        </p:nvGrpSpPr>
        <p:grpSpPr>
          <a:xfrm>
            <a:off x="4656000" y="5877000"/>
            <a:ext cx="288000" cy="216000"/>
            <a:chOff x="2928000" y="1053000"/>
            <a:chExt cx="288000" cy="216000"/>
          </a:xfrm>
        </p:grpSpPr>
        <p:sp>
          <p:nvSpPr>
            <p:cNvPr id="492" name="Rechteck: abgerundete Ecken 491">
              <a:extLst>
                <a:ext uri="{FF2B5EF4-FFF2-40B4-BE49-F238E27FC236}">
                  <a16:creationId xmlns:a16="http://schemas.microsoft.com/office/drawing/2014/main" id="{0D2B89BC-8EDE-3308-B75D-756303CBA3F0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Rechteck: abgerundete Ecken 492">
              <a:extLst>
                <a:ext uri="{FF2B5EF4-FFF2-40B4-BE49-F238E27FC236}">
                  <a16:creationId xmlns:a16="http://schemas.microsoft.com/office/drawing/2014/main" id="{139FBC55-7194-DAF5-8C9F-63951587DFB0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F7307638-11AB-6869-6BA6-76E23D51933B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FFB20FA0-9DC6-93A5-ED11-D731968D6EEA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898B81F2-D58A-63A0-B85A-E10D1368792D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56DD5A6A-1A50-86F6-839E-2696A826E763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53BB16B2-EB46-C708-3A7D-8C03B858A07E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8E8B8EFC-138B-E49A-21C0-7A2115A24D24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20AE619B-95B5-C828-FAF4-0BE3D091C9F0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9A54880A-9023-85E6-CA12-0A85874F1DA8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EEF30808-9B7C-3EFA-2A78-EBF4CC88156E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FAB5E3BC-8233-5250-28CB-3565A001AFC0}"/>
              </a:ext>
            </a:extLst>
          </p:cNvPr>
          <p:cNvGrpSpPr/>
          <p:nvPr/>
        </p:nvGrpSpPr>
        <p:grpSpPr>
          <a:xfrm>
            <a:off x="8040000" y="5877000"/>
            <a:ext cx="288000" cy="216000"/>
            <a:chOff x="2928000" y="1053000"/>
            <a:chExt cx="288000" cy="216000"/>
          </a:xfrm>
        </p:grpSpPr>
        <p:sp>
          <p:nvSpPr>
            <p:cNvPr id="570" name="Rechteck: abgerundete Ecken 569">
              <a:extLst>
                <a:ext uri="{FF2B5EF4-FFF2-40B4-BE49-F238E27FC236}">
                  <a16:creationId xmlns:a16="http://schemas.microsoft.com/office/drawing/2014/main" id="{AC8A1448-E905-5496-BE54-45E7362E33E8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1" name="Rechteck: abgerundete Ecken 570">
              <a:extLst>
                <a:ext uri="{FF2B5EF4-FFF2-40B4-BE49-F238E27FC236}">
                  <a16:creationId xmlns:a16="http://schemas.microsoft.com/office/drawing/2014/main" id="{0FD2CE5E-B12D-EF4E-49EF-C927CB8D9E81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0E06BD33-C725-33FD-8CA8-170B6C30500B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8CBBA6D4-0DCA-6E1C-EDFA-99CA9E4BF3AA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D89644E7-E2B3-1D0F-F0CB-E1F980AF799C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5C53636F-F968-4B71-3776-D95D975E9606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AD6A7162-5AEA-75D8-5F46-5DCCBBB0F064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76A64670-D752-9FAA-19C6-D8B9F57A4626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719150F1-C6D8-240D-C82A-7DF586C6A19E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hteck: abgerundete Ecken 174">
              <a:extLst>
                <a:ext uri="{FF2B5EF4-FFF2-40B4-BE49-F238E27FC236}">
                  <a16:creationId xmlns:a16="http://schemas.microsoft.com/office/drawing/2014/main" id="{5E838738-4AB3-FFD6-DBCA-C75DC8DE8B20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hteck: abgerundete Ecken 177">
              <a:extLst>
                <a:ext uri="{FF2B5EF4-FFF2-40B4-BE49-F238E27FC236}">
                  <a16:creationId xmlns:a16="http://schemas.microsoft.com/office/drawing/2014/main" id="{2AB40EEF-2FDA-785A-9146-37E67698F3F1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AD7FE037-0EC3-3D82-C0EB-768BDA2E348D}"/>
              </a:ext>
            </a:extLst>
          </p:cNvPr>
          <p:cNvGrpSpPr/>
          <p:nvPr/>
        </p:nvGrpSpPr>
        <p:grpSpPr>
          <a:xfrm>
            <a:off x="7176000" y="5877000"/>
            <a:ext cx="288000" cy="216000"/>
            <a:chOff x="2928000" y="1053000"/>
            <a:chExt cx="288000" cy="216000"/>
          </a:xfrm>
        </p:grpSpPr>
        <p:sp>
          <p:nvSpPr>
            <p:cNvPr id="619" name="Rechteck: abgerundete Ecken 618">
              <a:extLst>
                <a:ext uri="{FF2B5EF4-FFF2-40B4-BE49-F238E27FC236}">
                  <a16:creationId xmlns:a16="http://schemas.microsoft.com/office/drawing/2014/main" id="{D5524964-AA68-CA5F-7295-35F15063F8C8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0" name="Rechteck: abgerundete Ecken 619">
              <a:extLst>
                <a:ext uri="{FF2B5EF4-FFF2-40B4-BE49-F238E27FC236}">
                  <a16:creationId xmlns:a16="http://schemas.microsoft.com/office/drawing/2014/main" id="{64572762-16D2-5412-ECC4-B96F8DFEE745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22" name="Gerader Verbinder 621">
              <a:extLst>
                <a:ext uri="{FF2B5EF4-FFF2-40B4-BE49-F238E27FC236}">
                  <a16:creationId xmlns:a16="http://schemas.microsoft.com/office/drawing/2014/main" id="{E0299F3C-2AD6-09D8-5F53-73AB4C5B2E4B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r Verbinder 623">
              <a:extLst>
                <a:ext uri="{FF2B5EF4-FFF2-40B4-BE49-F238E27FC236}">
                  <a16:creationId xmlns:a16="http://schemas.microsoft.com/office/drawing/2014/main" id="{D184DD9D-2107-3D61-F591-1A5B83663EBF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r Verbinder 624">
              <a:extLst>
                <a:ext uri="{FF2B5EF4-FFF2-40B4-BE49-F238E27FC236}">
                  <a16:creationId xmlns:a16="http://schemas.microsoft.com/office/drawing/2014/main" id="{F9ACD1C2-082C-68DD-A2D6-50A4068C5914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r Verbinder 625">
              <a:extLst>
                <a:ext uri="{FF2B5EF4-FFF2-40B4-BE49-F238E27FC236}">
                  <a16:creationId xmlns:a16="http://schemas.microsoft.com/office/drawing/2014/main" id="{7D2815B4-10B2-948B-314D-9419B6D45492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02C6B68-7A78-2201-F93A-837C8E483DF0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EB0CEEDB-B3BF-5E7C-78BC-7F94891D42E9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5DCBEE36-A990-8538-2CC5-74258AFEA143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CD05AA7D-7031-5D4B-3290-A816F420BA1C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6DCCE900-BD48-5909-9A98-8246662EF267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EthHdr">
            <a:extLst>
              <a:ext uri="{FF2B5EF4-FFF2-40B4-BE49-F238E27FC236}">
                <a16:creationId xmlns:a16="http://schemas.microsoft.com/office/drawing/2014/main" id="{6C9D8304-8A86-DD1B-7F2F-C9255387E806}"/>
              </a:ext>
            </a:extLst>
          </p:cNvPr>
          <p:cNvSpPr/>
          <p:nvPr/>
        </p:nvSpPr>
        <p:spPr>
          <a:xfrm>
            <a:off x="48000" y="5157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4" name="EthHdrGrün">
            <a:extLst>
              <a:ext uri="{FF2B5EF4-FFF2-40B4-BE49-F238E27FC236}">
                <a16:creationId xmlns:a16="http://schemas.microsoft.com/office/drawing/2014/main" id="{E5388AA6-F345-F362-3732-22C86FA93BDF}"/>
              </a:ext>
            </a:extLst>
          </p:cNvPr>
          <p:cNvSpPr/>
          <p:nvPr/>
        </p:nvSpPr>
        <p:spPr>
          <a:xfrm>
            <a:off x="300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EthHdrBlau">
            <a:extLst>
              <a:ext uri="{FF2B5EF4-FFF2-40B4-BE49-F238E27FC236}">
                <a16:creationId xmlns:a16="http://schemas.microsoft.com/office/drawing/2014/main" id="{0B7D991A-D1AF-B5B2-AC38-E79EF2741EB3}"/>
              </a:ext>
            </a:extLst>
          </p:cNvPr>
          <p:cNvSpPr/>
          <p:nvPr/>
        </p:nvSpPr>
        <p:spPr>
          <a:xfrm>
            <a:off x="444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9" name="RxIpHdr">
            <a:extLst>
              <a:ext uri="{FF2B5EF4-FFF2-40B4-BE49-F238E27FC236}">
                <a16:creationId xmlns:a16="http://schemas.microsoft.com/office/drawing/2014/main" id="{D51ECC93-5FFD-8B49-4A7D-0CC52D86EE6C}"/>
              </a:ext>
            </a:extLst>
          </p:cNvPr>
          <p:cNvSpPr/>
          <p:nvPr/>
        </p:nvSpPr>
        <p:spPr>
          <a:xfrm>
            <a:off x="10632000" y="3933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4" name="IpTcpDatenShort">
            <a:extLst>
              <a:ext uri="{FF2B5EF4-FFF2-40B4-BE49-F238E27FC236}">
                <a16:creationId xmlns:a16="http://schemas.microsoft.com/office/drawing/2014/main" id="{429962E3-0259-838E-9241-366B1B986B91}"/>
              </a:ext>
            </a:extLst>
          </p:cNvPr>
          <p:cNvGrpSpPr/>
          <p:nvPr/>
        </p:nvGrpSpPr>
        <p:grpSpPr>
          <a:xfrm>
            <a:off x="3288000" y="5157000"/>
            <a:ext cx="1008000" cy="434055"/>
            <a:chOff x="840000" y="5157000"/>
            <a:chExt cx="1008000" cy="434055"/>
          </a:xfrm>
        </p:grpSpPr>
        <p:sp>
          <p:nvSpPr>
            <p:cNvPr id="111" name="Rectangle: Rounded Corners 135">
              <a:extLst>
                <a:ext uri="{FF2B5EF4-FFF2-40B4-BE49-F238E27FC236}">
                  <a16:creationId xmlns:a16="http://schemas.microsoft.com/office/drawing/2014/main" id="{0CDCEBFA-56D6-D9DB-BC2E-51C07F95E2D8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Rectangle: Rounded Corners 136">
              <a:extLst>
                <a:ext uri="{FF2B5EF4-FFF2-40B4-BE49-F238E27FC236}">
                  <a16:creationId xmlns:a16="http://schemas.microsoft.com/office/drawing/2014/main" id="{CCB4AB67-684D-6224-11DF-432ECC9EFCE4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Rectangle: Rounded Corners 137">
              <a:extLst>
                <a:ext uri="{FF2B5EF4-FFF2-40B4-BE49-F238E27FC236}">
                  <a16:creationId xmlns:a16="http://schemas.microsoft.com/office/drawing/2014/main" id="{4615A854-5BB9-FB27-3B7D-C8CB29DE8421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646" name="EthHdrLila">
            <a:extLst>
              <a:ext uri="{FF2B5EF4-FFF2-40B4-BE49-F238E27FC236}">
                <a16:creationId xmlns:a16="http://schemas.microsoft.com/office/drawing/2014/main" id="{7286ECC3-5891-C3FF-4ED3-2D4CBCB2BC30}"/>
              </a:ext>
            </a:extLst>
          </p:cNvPr>
          <p:cNvSpPr/>
          <p:nvPr/>
        </p:nvSpPr>
        <p:spPr>
          <a:xfrm>
            <a:off x="782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TextBox 72">
            <a:extLst>
              <a:ext uri="{FF2B5EF4-FFF2-40B4-BE49-F238E27FC236}">
                <a16:creationId xmlns:a16="http://schemas.microsoft.com/office/drawing/2014/main" id="{53A7E92E-A6AE-B578-BBD5-3481E9442D54}"/>
              </a:ext>
            </a:extLst>
          </p:cNvPr>
          <p:cNvSpPr txBox="1"/>
          <p:nvPr/>
        </p:nvSpPr>
        <p:spPr>
          <a:xfrm rot="5400000">
            <a:off x="11581500" y="6295500"/>
            <a:ext cx="909000" cy="2160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2"/>
                </a:solidFill>
              </a:rPr>
              <a:t>Physical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230" name="Datei">
            <a:extLst>
              <a:ext uri="{FF2B5EF4-FFF2-40B4-BE49-F238E27FC236}">
                <a16:creationId xmlns:a16="http://schemas.microsoft.com/office/drawing/2014/main" id="{4E429883-3CE5-D36E-9D8B-FC1A747511C8}"/>
              </a:ext>
            </a:extLst>
          </p:cNvPr>
          <p:cNvSpPr/>
          <p:nvPr/>
        </p:nvSpPr>
        <p:spPr>
          <a:xfrm>
            <a:off x="1632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Ethernet</a:t>
            </a:r>
          </a:p>
        </p:txBody>
      </p:sp>
      <p:sp>
        <p:nvSpPr>
          <p:cNvPr id="231" name="Datei">
            <a:extLst>
              <a:ext uri="{FF2B5EF4-FFF2-40B4-BE49-F238E27FC236}">
                <a16:creationId xmlns:a16="http://schemas.microsoft.com/office/drawing/2014/main" id="{6BD9DD46-119A-0932-3472-C5926EF9D8EA}"/>
              </a:ext>
            </a:extLst>
          </p:cNvPr>
          <p:cNvSpPr/>
          <p:nvPr/>
        </p:nvSpPr>
        <p:spPr>
          <a:xfrm>
            <a:off x="5016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Wide Area Network (WAN)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Glasfaser</a:t>
            </a:r>
          </a:p>
        </p:txBody>
      </p:sp>
      <p:sp>
        <p:nvSpPr>
          <p:cNvPr id="232" name="Datei">
            <a:extLst>
              <a:ext uri="{FF2B5EF4-FFF2-40B4-BE49-F238E27FC236}">
                <a16:creationId xmlns:a16="http://schemas.microsoft.com/office/drawing/2014/main" id="{F2EAB184-F723-C7A5-9028-588D1D6B8140}"/>
              </a:ext>
            </a:extLst>
          </p:cNvPr>
          <p:cNvSpPr/>
          <p:nvPr/>
        </p:nvSpPr>
        <p:spPr>
          <a:xfrm>
            <a:off x="8472000" y="639018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WLAN</a:t>
            </a:r>
          </a:p>
        </p:txBody>
      </p:sp>
      <p:grpSp>
        <p:nvGrpSpPr>
          <p:cNvPr id="5" name="IpTcpDatenShort">
            <a:extLst>
              <a:ext uri="{FF2B5EF4-FFF2-40B4-BE49-F238E27FC236}">
                <a16:creationId xmlns:a16="http://schemas.microsoft.com/office/drawing/2014/main" id="{EA0820C8-0F82-D555-05D8-67DA18F10432}"/>
              </a:ext>
            </a:extLst>
          </p:cNvPr>
          <p:cNvGrpSpPr/>
          <p:nvPr/>
        </p:nvGrpSpPr>
        <p:grpSpPr>
          <a:xfrm>
            <a:off x="4728000" y="5157000"/>
            <a:ext cx="1008000" cy="434055"/>
            <a:chOff x="840000" y="5157000"/>
            <a:chExt cx="1008000" cy="434055"/>
          </a:xfrm>
        </p:grpSpPr>
        <p:sp>
          <p:nvSpPr>
            <p:cNvPr id="6" name="Rectangle: Rounded Corners 135">
              <a:extLst>
                <a:ext uri="{FF2B5EF4-FFF2-40B4-BE49-F238E27FC236}">
                  <a16:creationId xmlns:a16="http://schemas.microsoft.com/office/drawing/2014/main" id="{F362D23E-5D46-5029-4AC0-1D3C41E9D52A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Rectangle: Rounded Corners 136">
              <a:extLst>
                <a:ext uri="{FF2B5EF4-FFF2-40B4-BE49-F238E27FC236}">
                  <a16:creationId xmlns:a16="http://schemas.microsoft.com/office/drawing/2014/main" id="{3E6481DD-AF53-1B09-A3D1-B43FB2E666A8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137">
              <a:extLst>
                <a:ext uri="{FF2B5EF4-FFF2-40B4-BE49-F238E27FC236}">
                  <a16:creationId xmlns:a16="http://schemas.microsoft.com/office/drawing/2014/main" id="{A3978E84-35C2-8E30-C5FB-4FE6F0C7B493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1" name="IpTcpDatenShort">
            <a:extLst>
              <a:ext uri="{FF2B5EF4-FFF2-40B4-BE49-F238E27FC236}">
                <a16:creationId xmlns:a16="http://schemas.microsoft.com/office/drawing/2014/main" id="{3CA0AC71-C68B-06E5-6662-7E5450E41AAF}"/>
              </a:ext>
            </a:extLst>
          </p:cNvPr>
          <p:cNvGrpSpPr/>
          <p:nvPr/>
        </p:nvGrpSpPr>
        <p:grpSpPr>
          <a:xfrm>
            <a:off x="8112000" y="5157000"/>
            <a:ext cx="1008000" cy="434055"/>
            <a:chOff x="840000" y="5157000"/>
            <a:chExt cx="1008000" cy="434055"/>
          </a:xfrm>
        </p:grpSpPr>
        <p:sp>
          <p:nvSpPr>
            <p:cNvPr id="12" name="Rectangle: Rounded Corners 135">
              <a:extLst>
                <a:ext uri="{FF2B5EF4-FFF2-40B4-BE49-F238E27FC236}">
                  <a16:creationId xmlns:a16="http://schemas.microsoft.com/office/drawing/2014/main" id="{21B22B86-8D63-E42A-D115-7F718B60DC5D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: Rounded Corners 136">
              <a:extLst>
                <a:ext uri="{FF2B5EF4-FFF2-40B4-BE49-F238E27FC236}">
                  <a16:creationId xmlns:a16="http://schemas.microsoft.com/office/drawing/2014/main" id="{C7930C1D-3769-8C6B-8272-34E889FC34CC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37">
              <a:extLst>
                <a:ext uri="{FF2B5EF4-FFF2-40B4-BE49-F238E27FC236}">
                  <a16:creationId xmlns:a16="http://schemas.microsoft.com/office/drawing/2014/main" id="{73F91563-7A65-D604-FB12-2E8A4419B7DD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6" name="RxDaten">
            <a:extLst>
              <a:ext uri="{FF2B5EF4-FFF2-40B4-BE49-F238E27FC236}">
                <a16:creationId xmlns:a16="http://schemas.microsoft.com/office/drawing/2014/main" id="{5334F6C7-3F09-6C47-6D58-B0D1E615D6A6}"/>
              </a:ext>
            </a:extLst>
          </p:cNvPr>
          <p:cNvSpPr/>
          <p:nvPr/>
        </p:nvSpPr>
        <p:spPr>
          <a:xfrm>
            <a:off x="11208000" y="3933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xTcpHdr">
            <a:extLst>
              <a:ext uri="{FF2B5EF4-FFF2-40B4-BE49-F238E27FC236}">
                <a16:creationId xmlns:a16="http://schemas.microsoft.com/office/drawing/2014/main" id="{56798043-8472-6DF5-10A7-9F05866BA30A}"/>
              </a:ext>
            </a:extLst>
          </p:cNvPr>
          <p:cNvSpPr/>
          <p:nvPr/>
        </p:nvSpPr>
        <p:spPr>
          <a:xfrm>
            <a:off x="10920000" y="3933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xDaten">
            <a:extLst>
              <a:ext uri="{FF2B5EF4-FFF2-40B4-BE49-F238E27FC236}">
                <a16:creationId xmlns:a16="http://schemas.microsoft.com/office/drawing/2014/main" id="{E9D40267-3F2B-C42F-C32F-9CC4A7116509}"/>
              </a:ext>
            </a:extLst>
          </p:cNvPr>
          <p:cNvSpPr/>
          <p:nvPr/>
        </p:nvSpPr>
        <p:spPr>
          <a:xfrm>
            <a:off x="11208000" y="270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xTcpHdr">
            <a:extLst>
              <a:ext uri="{FF2B5EF4-FFF2-40B4-BE49-F238E27FC236}">
                <a16:creationId xmlns:a16="http://schemas.microsoft.com/office/drawing/2014/main" id="{2B4FDD1C-C3CA-F8BD-2908-08CD6ACCAA4F}"/>
              </a:ext>
            </a:extLst>
          </p:cNvPr>
          <p:cNvSpPr/>
          <p:nvPr/>
        </p:nvSpPr>
        <p:spPr>
          <a:xfrm>
            <a:off x="10920000" y="270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xIpHdr">
            <a:extLst>
              <a:ext uri="{FF2B5EF4-FFF2-40B4-BE49-F238E27FC236}">
                <a16:creationId xmlns:a16="http://schemas.microsoft.com/office/drawing/2014/main" id="{C58C5E6E-8481-D350-103D-59EB89EAF1E0}"/>
              </a:ext>
            </a:extLst>
          </p:cNvPr>
          <p:cNvSpPr/>
          <p:nvPr/>
        </p:nvSpPr>
        <p:spPr>
          <a:xfrm>
            <a:off x="3864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xDaten">
            <a:extLst>
              <a:ext uri="{FF2B5EF4-FFF2-40B4-BE49-F238E27FC236}">
                <a16:creationId xmlns:a16="http://schemas.microsoft.com/office/drawing/2014/main" id="{6A7897A7-BC44-FF63-F94B-3306E9D9622B}"/>
              </a:ext>
            </a:extLst>
          </p:cNvPr>
          <p:cNvSpPr/>
          <p:nvPr/>
        </p:nvSpPr>
        <p:spPr>
          <a:xfrm>
            <a:off x="4440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xTcpHdr">
            <a:extLst>
              <a:ext uri="{FF2B5EF4-FFF2-40B4-BE49-F238E27FC236}">
                <a16:creationId xmlns:a16="http://schemas.microsoft.com/office/drawing/2014/main" id="{2F920281-B75E-BDE4-C3FA-5FD7F47F8A67}"/>
              </a:ext>
            </a:extLst>
          </p:cNvPr>
          <p:cNvSpPr/>
          <p:nvPr/>
        </p:nvSpPr>
        <p:spPr>
          <a:xfrm>
            <a:off x="4152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xIpHdr">
            <a:extLst>
              <a:ext uri="{FF2B5EF4-FFF2-40B4-BE49-F238E27FC236}">
                <a16:creationId xmlns:a16="http://schemas.microsoft.com/office/drawing/2014/main" id="{2ED98A43-477A-D071-7A23-D19122943EFC}"/>
              </a:ext>
            </a:extLst>
          </p:cNvPr>
          <p:cNvSpPr/>
          <p:nvPr/>
        </p:nvSpPr>
        <p:spPr>
          <a:xfrm>
            <a:off x="7248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xDaten">
            <a:extLst>
              <a:ext uri="{FF2B5EF4-FFF2-40B4-BE49-F238E27FC236}">
                <a16:creationId xmlns:a16="http://schemas.microsoft.com/office/drawing/2014/main" id="{C2095BCA-CC23-5A8C-A55D-748C294CBCDF}"/>
              </a:ext>
            </a:extLst>
          </p:cNvPr>
          <p:cNvSpPr/>
          <p:nvPr/>
        </p:nvSpPr>
        <p:spPr>
          <a:xfrm>
            <a:off x="7824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xTcpHdr">
            <a:extLst>
              <a:ext uri="{FF2B5EF4-FFF2-40B4-BE49-F238E27FC236}">
                <a16:creationId xmlns:a16="http://schemas.microsoft.com/office/drawing/2014/main" id="{F74D199F-919D-51C6-5A29-F288180FA49B}"/>
              </a:ext>
            </a:extLst>
          </p:cNvPr>
          <p:cNvSpPr/>
          <p:nvPr/>
        </p:nvSpPr>
        <p:spPr>
          <a:xfrm>
            <a:off x="7536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8" name="IpTcpDatenGrau">
            <a:extLst>
              <a:ext uri="{FF2B5EF4-FFF2-40B4-BE49-F238E27FC236}">
                <a16:creationId xmlns:a16="http://schemas.microsoft.com/office/drawing/2014/main" id="{19F8BA55-2502-2124-0A7B-8D4975ED2644}"/>
              </a:ext>
            </a:extLst>
          </p:cNvPr>
          <p:cNvGrpSpPr/>
          <p:nvPr/>
        </p:nvGrpSpPr>
        <p:grpSpPr>
          <a:xfrm>
            <a:off x="480000" y="5157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29" name="Rectangle: Rounded Corners 24">
              <a:extLst>
                <a:ext uri="{FF2B5EF4-FFF2-40B4-BE49-F238E27FC236}">
                  <a16:creationId xmlns:a16="http://schemas.microsoft.com/office/drawing/2014/main" id="{05D3F6EB-ACDD-353D-4585-1A70184F6EE0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Rectangle: Rounded Corners 26">
              <a:extLst>
                <a:ext uri="{FF2B5EF4-FFF2-40B4-BE49-F238E27FC236}">
                  <a16:creationId xmlns:a16="http://schemas.microsoft.com/office/drawing/2014/main" id="{E5227614-25CF-2FF4-5C5C-FB808887D6FF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: Rounded Corners 33">
              <a:extLst>
                <a:ext uri="{FF2B5EF4-FFF2-40B4-BE49-F238E27FC236}">
                  <a16:creationId xmlns:a16="http://schemas.microsoft.com/office/drawing/2014/main" id="{0BAA3D72-62D5-0C23-F4B9-847D4ED32C31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2" name="EthHdrBlau">
            <a:extLst>
              <a:ext uri="{FF2B5EF4-FFF2-40B4-BE49-F238E27FC236}">
                <a16:creationId xmlns:a16="http://schemas.microsoft.com/office/drawing/2014/main" id="{851536C2-C00D-FA52-4E20-8A329F22FEF2}"/>
              </a:ext>
            </a:extLst>
          </p:cNvPr>
          <p:cNvSpPr/>
          <p:nvPr/>
        </p:nvSpPr>
        <p:spPr>
          <a:xfrm>
            <a:off x="638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IpTcpDatenShort">
            <a:extLst>
              <a:ext uri="{FF2B5EF4-FFF2-40B4-BE49-F238E27FC236}">
                <a16:creationId xmlns:a16="http://schemas.microsoft.com/office/drawing/2014/main" id="{C28BB1B3-342A-CF63-7BF7-33AEA424BF91}"/>
              </a:ext>
            </a:extLst>
          </p:cNvPr>
          <p:cNvGrpSpPr/>
          <p:nvPr/>
        </p:nvGrpSpPr>
        <p:grpSpPr>
          <a:xfrm>
            <a:off x="6672000" y="5157000"/>
            <a:ext cx="1008000" cy="434055"/>
            <a:chOff x="840000" y="5157000"/>
            <a:chExt cx="1008000" cy="434055"/>
          </a:xfrm>
        </p:grpSpPr>
        <p:sp>
          <p:nvSpPr>
            <p:cNvPr id="34" name="Rectangle: Rounded Corners 135">
              <a:extLst>
                <a:ext uri="{FF2B5EF4-FFF2-40B4-BE49-F238E27FC236}">
                  <a16:creationId xmlns:a16="http://schemas.microsoft.com/office/drawing/2014/main" id="{6BB66270-3100-4A1B-26E9-7E6059A782E0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136">
              <a:extLst>
                <a:ext uri="{FF2B5EF4-FFF2-40B4-BE49-F238E27FC236}">
                  <a16:creationId xmlns:a16="http://schemas.microsoft.com/office/drawing/2014/main" id="{F4FD902D-E953-DCF3-819E-8F2A347A5814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137">
              <a:extLst>
                <a:ext uri="{FF2B5EF4-FFF2-40B4-BE49-F238E27FC236}">
                  <a16:creationId xmlns:a16="http://schemas.microsoft.com/office/drawing/2014/main" id="{88830602-9F9B-DD59-3643-3B363A57AED2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7" name="EthHdrLila">
            <a:extLst>
              <a:ext uri="{FF2B5EF4-FFF2-40B4-BE49-F238E27FC236}">
                <a16:creationId xmlns:a16="http://schemas.microsoft.com/office/drawing/2014/main" id="{054E1ED7-17A1-DA4F-A06B-4FB6645E84DA}"/>
              </a:ext>
            </a:extLst>
          </p:cNvPr>
          <p:cNvSpPr/>
          <p:nvPr/>
        </p:nvSpPr>
        <p:spPr>
          <a:xfrm>
            <a:off x="1034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8" name="IpTcpDatenShort">
            <a:extLst>
              <a:ext uri="{FF2B5EF4-FFF2-40B4-BE49-F238E27FC236}">
                <a16:creationId xmlns:a16="http://schemas.microsoft.com/office/drawing/2014/main" id="{27F74EA1-336E-217F-BB46-D4DD10F393B7}"/>
              </a:ext>
            </a:extLst>
          </p:cNvPr>
          <p:cNvGrpSpPr/>
          <p:nvPr/>
        </p:nvGrpSpPr>
        <p:grpSpPr>
          <a:xfrm>
            <a:off x="10632000" y="5157000"/>
            <a:ext cx="1008000" cy="434055"/>
            <a:chOff x="840000" y="5157000"/>
            <a:chExt cx="1008000" cy="434055"/>
          </a:xfrm>
        </p:grpSpPr>
        <p:sp>
          <p:nvSpPr>
            <p:cNvPr id="39" name="Rectangle: Rounded Corners 135">
              <a:extLst>
                <a:ext uri="{FF2B5EF4-FFF2-40B4-BE49-F238E27FC236}">
                  <a16:creationId xmlns:a16="http://schemas.microsoft.com/office/drawing/2014/main" id="{C44D7B4D-2999-A890-C327-BFDE85C1A6E7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Rectangle: Rounded Corners 136">
              <a:extLst>
                <a:ext uri="{FF2B5EF4-FFF2-40B4-BE49-F238E27FC236}">
                  <a16:creationId xmlns:a16="http://schemas.microsoft.com/office/drawing/2014/main" id="{C8B27F9E-52F1-0E2F-7A61-DC3D717EE2C3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Rectangle: Rounded Corners 137">
              <a:extLst>
                <a:ext uri="{FF2B5EF4-FFF2-40B4-BE49-F238E27FC236}">
                  <a16:creationId xmlns:a16="http://schemas.microsoft.com/office/drawing/2014/main" id="{393159FE-FA3E-C7F3-88DC-A907C315CD84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6B76B5F6-2211-5A28-A3BC-3454F6303063}"/>
              </a:ext>
            </a:extLst>
          </p:cNvPr>
          <p:cNvSpPr/>
          <p:nvPr/>
        </p:nvSpPr>
        <p:spPr>
          <a:xfrm>
            <a:off x="0" y="412645"/>
            <a:ext cx="12192000" cy="43843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07E7D0-8C2E-CA34-EB78-488985EB2D70}"/>
              </a:ext>
            </a:extLst>
          </p:cNvPr>
          <p:cNvSpPr/>
          <p:nvPr/>
        </p:nvSpPr>
        <p:spPr>
          <a:xfrm>
            <a:off x="18660" y="6021000"/>
            <a:ext cx="12192000" cy="837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5E6516D-2F8F-5637-D09C-D698FF368FEC}"/>
              </a:ext>
            </a:extLst>
          </p:cNvPr>
          <p:cNvSpPr/>
          <p:nvPr/>
        </p:nvSpPr>
        <p:spPr>
          <a:xfrm>
            <a:off x="2424000" y="5157000"/>
            <a:ext cx="727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Sicherungsschicht (Data Link Layer)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17431AA2-46A1-9508-9D8B-2DC10AA55EFB}"/>
              </a:ext>
            </a:extLst>
          </p:cNvPr>
          <p:cNvSpPr/>
          <p:nvPr/>
        </p:nvSpPr>
        <p:spPr>
          <a:xfrm>
            <a:off x="2424000" y="1485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4DF59322-90B9-B6B6-A97A-521AD507B11F}"/>
              </a:ext>
            </a:extLst>
          </p:cNvPr>
          <p:cNvSpPr/>
          <p:nvPr/>
        </p:nvSpPr>
        <p:spPr>
          <a:xfrm>
            <a:off x="2424000" y="2709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267B3063-631A-A49D-4AE0-CCD6483D6973}"/>
              </a:ext>
            </a:extLst>
          </p:cNvPr>
          <p:cNvSpPr/>
          <p:nvPr/>
        </p:nvSpPr>
        <p:spPr>
          <a:xfrm>
            <a:off x="2424000" y="3933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Vermittlungsschicht (Network Layer / Internet Layer)</a:t>
            </a:r>
          </a:p>
        </p:txBody>
      </p:sp>
    </p:spTree>
    <p:extLst>
      <p:ext uri="{BB962C8B-B14F-4D97-AF65-F5344CB8AC3E}">
        <p14:creationId xmlns:p14="http://schemas.microsoft.com/office/powerpoint/2010/main" val="51846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99C2-CEEA-CA83-2EEB-61EDBC99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58DFD059-BB5F-E4A2-F1C2-C53414A04D3F}"/>
              </a:ext>
            </a:extLst>
          </p:cNvPr>
          <p:cNvSpPr/>
          <p:nvPr/>
        </p:nvSpPr>
        <p:spPr>
          <a:xfrm>
            <a:off x="4440000" y="4881687"/>
            <a:ext cx="3240000" cy="1859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6825B5D-DA9F-74C3-5327-45148C785B1A}"/>
              </a:ext>
            </a:extLst>
          </p:cNvPr>
          <p:cNvSpPr/>
          <p:nvPr/>
        </p:nvSpPr>
        <p:spPr>
          <a:xfrm>
            <a:off x="7824000" y="4941000"/>
            <a:ext cx="3888000" cy="18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B4AC839-782B-C7F0-73D1-827CAC815DD2}"/>
              </a:ext>
            </a:extLst>
          </p:cNvPr>
          <p:cNvSpPr/>
          <p:nvPr/>
        </p:nvSpPr>
        <p:spPr>
          <a:xfrm>
            <a:off x="408000" y="4941000"/>
            <a:ext cx="3888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4534CB51-A386-DEA5-C024-634067D0D77F}"/>
              </a:ext>
            </a:extLst>
          </p:cNvPr>
          <p:cNvSpPr/>
          <p:nvPr/>
        </p:nvSpPr>
        <p:spPr>
          <a:xfrm>
            <a:off x="4440000" y="3933000"/>
            <a:ext cx="3240000" cy="18720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8" name="Rectangle 43">
            <a:extLst>
              <a:ext uri="{FF2B5EF4-FFF2-40B4-BE49-F238E27FC236}">
                <a16:creationId xmlns:a16="http://schemas.microsoft.com/office/drawing/2014/main" id="{782978A1-D7C4-F36D-0917-86BBA90015EB}"/>
              </a:ext>
            </a:extLst>
          </p:cNvPr>
          <p:cNvSpPr/>
          <p:nvPr/>
        </p:nvSpPr>
        <p:spPr>
          <a:xfrm>
            <a:off x="6888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9" name="Rectangle 5">
            <a:extLst>
              <a:ext uri="{FF2B5EF4-FFF2-40B4-BE49-F238E27FC236}">
                <a16:creationId xmlns:a16="http://schemas.microsoft.com/office/drawing/2014/main" id="{8083C464-78CF-553C-B67B-144F006FBE40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505826-D2AE-A1D7-2CCC-B3051289FEFA}"/>
              </a:ext>
            </a:extLst>
          </p:cNvPr>
          <p:cNvSpPr/>
          <p:nvPr/>
        </p:nvSpPr>
        <p:spPr>
          <a:xfrm>
            <a:off x="3504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7" name="Rectangle 5">
            <a:extLst>
              <a:ext uri="{FF2B5EF4-FFF2-40B4-BE49-F238E27FC236}">
                <a16:creationId xmlns:a16="http://schemas.microsoft.com/office/drawing/2014/main" id="{608D2283-1E2C-80F5-763D-F1CC948F02EA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3" name="Rectangle 5">
            <a:extLst>
              <a:ext uri="{FF2B5EF4-FFF2-40B4-BE49-F238E27FC236}">
                <a16:creationId xmlns:a16="http://schemas.microsoft.com/office/drawing/2014/main" id="{8F4B4BC2-5E31-F69B-BD4A-BD1B1C16CA3D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4" name="Rectangle 5">
            <a:extLst>
              <a:ext uri="{FF2B5EF4-FFF2-40B4-BE49-F238E27FC236}">
                <a16:creationId xmlns:a16="http://schemas.microsoft.com/office/drawing/2014/main" id="{7F8CC639-A219-E4E6-5AFA-205C83DB527A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5" name="Rectangle 5">
            <a:extLst>
              <a:ext uri="{FF2B5EF4-FFF2-40B4-BE49-F238E27FC236}">
                <a16:creationId xmlns:a16="http://schemas.microsoft.com/office/drawing/2014/main" id="{CE00204E-DC87-6049-F376-129B258E4CEA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6" name="Rectangle 5">
            <a:extLst>
              <a:ext uri="{FF2B5EF4-FFF2-40B4-BE49-F238E27FC236}">
                <a16:creationId xmlns:a16="http://schemas.microsoft.com/office/drawing/2014/main" id="{69F75CF0-F5CD-05D6-D2A4-CA211F34DC22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D58E4EDE-78AF-8CFD-B428-A433248690C9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0" name="Rectangle 5">
            <a:extLst>
              <a:ext uri="{FF2B5EF4-FFF2-40B4-BE49-F238E27FC236}">
                <a16:creationId xmlns:a16="http://schemas.microsoft.com/office/drawing/2014/main" id="{585C2297-D7B6-5520-83BB-F7E81B9D539E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1" name="Rectangle 5">
            <a:extLst>
              <a:ext uri="{FF2B5EF4-FFF2-40B4-BE49-F238E27FC236}">
                <a16:creationId xmlns:a16="http://schemas.microsoft.com/office/drawing/2014/main" id="{ED6EAC16-2CB2-AC7C-4767-E2D385B83DD4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2" name="Rectangle 5">
            <a:extLst>
              <a:ext uri="{FF2B5EF4-FFF2-40B4-BE49-F238E27FC236}">
                <a16:creationId xmlns:a16="http://schemas.microsoft.com/office/drawing/2014/main" id="{7432E5D7-5E10-A281-FE12-254F39A7B4D2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94" name="Graphic 42">
            <a:extLst>
              <a:ext uri="{FF2B5EF4-FFF2-40B4-BE49-F238E27FC236}">
                <a16:creationId xmlns:a16="http://schemas.microsoft.com/office/drawing/2014/main" id="{27F95956-4318-6FB1-961C-AF2FDAFA7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sp>
        <p:nvSpPr>
          <p:cNvPr id="119" name="Textfeld 118">
            <a:extLst>
              <a:ext uri="{FF2B5EF4-FFF2-40B4-BE49-F238E27FC236}">
                <a16:creationId xmlns:a16="http://schemas.microsoft.com/office/drawing/2014/main" id="{E1CCF11B-319F-965E-38C8-DAC30902061A}"/>
              </a:ext>
            </a:extLst>
          </p:cNvPr>
          <p:cNvSpPr txBox="1"/>
          <p:nvPr/>
        </p:nvSpPr>
        <p:spPr>
          <a:xfrm>
            <a:off x="264000" y="5589000"/>
            <a:ext cx="172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MAC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E5324FB6-059D-4DE6-3904-C3C5296A103C}"/>
              </a:ext>
            </a:extLst>
          </p:cNvPr>
          <p:cNvSpPr txBox="1"/>
          <p:nvPr/>
        </p:nvSpPr>
        <p:spPr>
          <a:xfrm>
            <a:off x="336000" y="4365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Destination</a:t>
            </a:r>
            <a:br>
              <a:rPr lang="de-DE" sz="1000" dirty="0">
                <a:solidFill>
                  <a:schemeClr val="bg1">
                    <a:lumMod val="50000"/>
                  </a:schemeClr>
                </a:solidFill>
                <a:latin typeface="Aptos" panose="02110004020202020204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7" name="Textfeld 626">
            <a:extLst>
              <a:ext uri="{FF2B5EF4-FFF2-40B4-BE49-F238E27FC236}">
                <a16:creationId xmlns:a16="http://schemas.microsoft.com/office/drawing/2014/main" id="{FA92A84B-22AE-F77D-34E2-8BC958F500DB}"/>
              </a:ext>
            </a:extLst>
          </p:cNvPr>
          <p:cNvSpPr txBox="1"/>
          <p:nvPr/>
        </p:nvSpPr>
        <p:spPr>
          <a:xfrm>
            <a:off x="336000" y="3141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Sequence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Destination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 Port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0" name="Straight Connector 7">
            <a:extLst>
              <a:ext uri="{FF2B5EF4-FFF2-40B4-BE49-F238E27FC236}">
                <a16:creationId xmlns:a16="http://schemas.microsoft.com/office/drawing/2014/main" id="{59E28689-830D-09F5-B40B-ADCB5C24358D}"/>
              </a:ext>
            </a:extLst>
          </p:cNvPr>
          <p:cNvCxnSpPr>
            <a:cxnSpLocks/>
            <a:stCxn id="218" idx="2"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4" name="Straight Connector 7">
            <a:extLst>
              <a:ext uri="{FF2B5EF4-FFF2-40B4-BE49-F238E27FC236}">
                <a16:creationId xmlns:a16="http://schemas.microsoft.com/office/drawing/2014/main" id="{54ECA0F3-D2BC-0334-9FF5-A35407F81157}"/>
              </a:ext>
            </a:extLst>
          </p:cNvPr>
          <p:cNvCxnSpPr>
            <a:cxnSpLocks/>
            <a:stCxn id="44" idx="2"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3" name="Group 100">
            <a:extLst>
              <a:ext uri="{FF2B5EF4-FFF2-40B4-BE49-F238E27FC236}">
                <a16:creationId xmlns:a16="http://schemas.microsoft.com/office/drawing/2014/main" id="{19A993AB-B83D-045A-0361-5CA8246E51CD}"/>
              </a:ext>
            </a:extLst>
          </p:cNvPr>
          <p:cNvGrpSpPr/>
          <p:nvPr/>
        </p:nvGrpSpPr>
        <p:grpSpPr>
          <a:xfrm>
            <a:off x="9332678" y="5790178"/>
            <a:ext cx="311807" cy="73818"/>
            <a:chOff x="2497244" y="5715794"/>
            <a:chExt cx="311807" cy="73818"/>
          </a:xfrm>
        </p:grpSpPr>
        <p:sp>
          <p:nvSpPr>
            <p:cNvPr id="254" name="Rectangle 101">
              <a:extLst>
                <a:ext uri="{FF2B5EF4-FFF2-40B4-BE49-F238E27FC236}">
                  <a16:creationId xmlns:a16="http://schemas.microsoft.com/office/drawing/2014/main" id="{B505E402-4265-C698-36ED-EE09AC0F36E1}"/>
                </a:ext>
              </a:extLst>
            </p:cNvPr>
            <p:cNvSpPr/>
            <p:nvPr/>
          </p:nvSpPr>
          <p:spPr>
            <a:xfrm>
              <a:off x="2711420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5" name="Rectangle 102">
              <a:extLst>
                <a:ext uri="{FF2B5EF4-FFF2-40B4-BE49-F238E27FC236}">
                  <a16:creationId xmlns:a16="http://schemas.microsoft.com/office/drawing/2014/main" id="{4233AB10-0E4A-DE2D-42F8-9D001B15D45D}"/>
                </a:ext>
              </a:extLst>
            </p:cNvPr>
            <p:cNvSpPr/>
            <p:nvPr/>
          </p:nvSpPr>
          <p:spPr>
            <a:xfrm>
              <a:off x="2497244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56" name="Rechteck 255">
            <a:extLst>
              <a:ext uri="{FF2B5EF4-FFF2-40B4-BE49-F238E27FC236}">
                <a16:creationId xmlns:a16="http://schemas.microsoft.com/office/drawing/2014/main" id="{C9B29991-BA3D-BB42-7B17-F8012A1A1E7C}"/>
              </a:ext>
            </a:extLst>
          </p:cNvPr>
          <p:cNvSpPr/>
          <p:nvPr/>
        </p:nvSpPr>
        <p:spPr>
          <a:xfrm>
            <a:off x="9264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7" name="Rechteck 256">
            <a:extLst>
              <a:ext uri="{FF2B5EF4-FFF2-40B4-BE49-F238E27FC236}">
                <a16:creationId xmlns:a16="http://schemas.microsoft.com/office/drawing/2014/main" id="{30FD59A5-5618-F9CE-7610-9064D64B864D}"/>
              </a:ext>
            </a:extLst>
          </p:cNvPr>
          <p:cNvSpPr/>
          <p:nvPr/>
        </p:nvSpPr>
        <p:spPr>
          <a:xfrm>
            <a:off x="9552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16951EE-23E6-3F27-88A1-498A9A16ED06}"/>
              </a:ext>
            </a:extLst>
          </p:cNvPr>
          <p:cNvCxnSpPr>
            <a:cxnSpLocks/>
            <a:stCxn id="465" idx="2"/>
            <a:endCxn id="168" idx="2"/>
          </p:cNvCxnSpPr>
          <p:nvPr/>
        </p:nvCxnSpPr>
        <p:spPr>
          <a:xfrm rot="5400000" flipH="1" flipV="1">
            <a:off x="1748703" y="5296504"/>
            <a:ext cx="175792" cy="1417199"/>
          </a:xfrm>
          <a:prstGeom prst="bentConnector3">
            <a:avLst>
              <a:gd name="adj1" fmla="val -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BF6D1C7-543F-4333-03D4-4556758C4AFA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2C19C9-5548-F60F-63F0-D5FDE759120F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2B1831-5E83-CA37-3994-13E517CA55F2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33F0C-87BB-5572-0BDB-A393ABFBFFF3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3FCA1762-905C-FFF9-D66C-D01FAF7FE4D1}"/>
              </a:ext>
            </a:extLst>
          </p:cNvPr>
          <p:cNvCxnSpPr>
            <a:cxnSpLocks/>
            <a:stCxn id="492" idx="2"/>
          </p:cNvCxnSpPr>
          <p:nvPr/>
        </p:nvCxnSpPr>
        <p:spPr>
          <a:xfrm rot="5400000" flipH="1" flipV="1">
            <a:off x="5988000" y="4761000"/>
            <a:ext cx="144000" cy="2520000"/>
          </a:xfrm>
          <a:prstGeom prst="bentConnector3">
            <a:avLst>
              <a:gd name="adj1" fmla="val -9433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101520B-6B6A-3B7E-08D4-96F7EB29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97" y="120415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4E7B1-3C90-1E24-70B6-AF305E9B6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753" y="45000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F7FBA-D044-F77D-ABAF-6CF90CED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0" y="45000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IPHdr">
            <a:extLst>
              <a:ext uri="{FF2B5EF4-FFF2-40B4-BE49-F238E27FC236}">
                <a16:creationId xmlns:a16="http://schemas.microsoft.com/office/drawing/2014/main" id="{2E24245A-E13D-13E7-FD3B-A22E71FF5842}"/>
              </a:ext>
            </a:extLst>
          </p:cNvPr>
          <p:cNvSpPr/>
          <p:nvPr/>
        </p:nvSpPr>
        <p:spPr>
          <a:xfrm>
            <a:off x="480000" y="3933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Daten">
            <a:extLst>
              <a:ext uri="{FF2B5EF4-FFF2-40B4-BE49-F238E27FC236}">
                <a16:creationId xmlns:a16="http://schemas.microsoft.com/office/drawing/2014/main" id="{7F553501-2BFB-DE04-40F4-18B9F0898125}"/>
              </a:ext>
            </a:extLst>
          </p:cNvPr>
          <p:cNvSpPr/>
          <p:nvPr/>
        </p:nvSpPr>
        <p:spPr>
          <a:xfrm>
            <a:off x="984000" y="1485000"/>
            <a:ext cx="720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TcpHdr">
            <a:extLst>
              <a:ext uri="{FF2B5EF4-FFF2-40B4-BE49-F238E27FC236}">
                <a16:creationId xmlns:a16="http://schemas.microsoft.com/office/drawing/2014/main" id="{8ED21DC5-6E2A-6BEC-B38E-AAD6CC361394}"/>
              </a:ext>
            </a:extLst>
          </p:cNvPr>
          <p:cNvSpPr/>
          <p:nvPr/>
        </p:nvSpPr>
        <p:spPr>
          <a:xfrm>
            <a:off x="912000" y="2709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0851161-A915-4BBE-DCA0-44AEEC985923}"/>
              </a:ext>
            </a:extLst>
          </p:cNvPr>
          <p:cNvCxnSpPr>
            <a:cxnSpLocks/>
          </p:cNvCxnSpPr>
          <p:nvPr/>
        </p:nvCxnSpPr>
        <p:spPr>
          <a:xfrm>
            <a:off x="98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D5D5AED-4E6E-E2ED-23B1-C200D78EC0A1}"/>
              </a:ext>
            </a:extLst>
          </p:cNvPr>
          <p:cNvCxnSpPr>
            <a:cxnSpLocks/>
          </p:cNvCxnSpPr>
          <p:nvPr/>
        </p:nvCxnSpPr>
        <p:spPr>
          <a:xfrm>
            <a:off x="170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093413D-0AD8-F0E9-8A11-2DDC25B79C34}"/>
              </a:ext>
            </a:extLst>
          </p:cNvPr>
          <p:cNvCxnSpPr>
            <a:cxnSpLocks/>
          </p:cNvCxnSpPr>
          <p:nvPr/>
        </p:nvCxnSpPr>
        <p:spPr>
          <a:xfrm>
            <a:off x="10992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5713CBA-E95D-E0FB-D2AA-EA3B21CDEA87}"/>
              </a:ext>
            </a:extLst>
          </p:cNvPr>
          <p:cNvCxnSpPr>
            <a:cxnSpLocks/>
          </p:cNvCxnSpPr>
          <p:nvPr/>
        </p:nvCxnSpPr>
        <p:spPr>
          <a:xfrm>
            <a:off x="10560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Datei">
            <a:extLst>
              <a:ext uri="{FF2B5EF4-FFF2-40B4-BE49-F238E27FC236}">
                <a16:creationId xmlns:a16="http://schemas.microsoft.com/office/drawing/2014/main" id="{1857C013-ADE3-986C-38E2-087DAE04315A}"/>
              </a:ext>
            </a:extLst>
          </p:cNvPr>
          <p:cNvSpPr/>
          <p:nvPr/>
        </p:nvSpPr>
        <p:spPr>
          <a:xfrm>
            <a:off x="12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1D3531C0-B76B-7441-2238-EE810BD6B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000" y="4509000"/>
            <a:ext cx="359915" cy="245942"/>
          </a:xfrm>
          <a:prstGeom prst="rect">
            <a:avLst/>
          </a:prstGeom>
        </p:spPr>
      </p:pic>
      <p:pic>
        <p:nvPicPr>
          <p:cNvPr id="22" name="Graphic 42">
            <a:extLst>
              <a:ext uri="{FF2B5EF4-FFF2-40B4-BE49-F238E27FC236}">
                <a16:creationId xmlns:a16="http://schemas.microsoft.com/office/drawing/2014/main" id="{AB7E8514-E015-F961-DD1E-A9B5443D8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grpSp>
        <p:nvGrpSpPr>
          <p:cNvPr id="52" name="TcpDatenGrau">
            <a:extLst>
              <a:ext uri="{FF2B5EF4-FFF2-40B4-BE49-F238E27FC236}">
                <a16:creationId xmlns:a16="http://schemas.microsoft.com/office/drawing/2014/main" id="{E68867CC-0805-FDBE-2C29-1041A56DA75F}"/>
              </a:ext>
            </a:extLst>
          </p:cNvPr>
          <p:cNvGrpSpPr/>
          <p:nvPr/>
        </p:nvGrpSpPr>
        <p:grpSpPr>
          <a:xfrm>
            <a:off x="912000" y="2709000"/>
            <a:ext cx="1152000" cy="432000"/>
            <a:chOff x="859220" y="5382773"/>
            <a:chExt cx="1152000" cy="432000"/>
          </a:xfrm>
          <a:solidFill>
            <a:schemeClr val="tx1"/>
          </a:solidFill>
        </p:grpSpPr>
        <p:sp>
          <p:nvSpPr>
            <p:cNvPr id="59" name="Rectangle: Rounded Corners 24">
              <a:extLst>
                <a:ext uri="{FF2B5EF4-FFF2-40B4-BE49-F238E27FC236}">
                  <a16:creationId xmlns:a16="http://schemas.microsoft.com/office/drawing/2014/main" id="{33BADCFF-465F-D5F0-5AA6-A6322EE9A927}"/>
                </a:ext>
              </a:extLst>
            </p:cNvPr>
            <p:cNvSpPr/>
            <p:nvPr/>
          </p:nvSpPr>
          <p:spPr>
            <a:xfrm>
              <a:off x="1291220" y="5382773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Rectangle: Rounded Corners 26">
              <a:extLst>
                <a:ext uri="{FF2B5EF4-FFF2-40B4-BE49-F238E27FC236}">
                  <a16:creationId xmlns:a16="http://schemas.microsoft.com/office/drawing/2014/main" id="{6575D5BB-987F-800F-2A84-9BBF9E3421C8}"/>
                </a:ext>
              </a:extLst>
            </p:cNvPr>
            <p:cNvSpPr/>
            <p:nvPr/>
          </p:nvSpPr>
          <p:spPr>
            <a:xfrm>
              <a:off x="859220" y="5382773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7" name="IpTcpDatenGrau">
            <a:extLst>
              <a:ext uri="{FF2B5EF4-FFF2-40B4-BE49-F238E27FC236}">
                <a16:creationId xmlns:a16="http://schemas.microsoft.com/office/drawing/2014/main" id="{6C9A2ECE-676A-D7E5-543F-5072D9F75E5F}"/>
              </a:ext>
            </a:extLst>
          </p:cNvPr>
          <p:cNvGrpSpPr/>
          <p:nvPr/>
        </p:nvGrpSpPr>
        <p:grpSpPr>
          <a:xfrm>
            <a:off x="480000" y="3933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98" name="Rectangle: Rounded Corners 24">
              <a:extLst>
                <a:ext uri="{FF2B5EF4-FFF2-40B4-BE49-F238E27FC236}">
                  <a16:creationId xmlns:a16="http://schemas.microsoft.com/office/drawing/2014/main" id="{6024DBD2-B99B-CD85-8A50-C3950BF6E864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Rectangle: Rounded Corners 26">
              <a:extLst>
                <a:ext uri="{FF2B5EF4-FFF2-40B4-BE49-F238E27FC236}">
                  <a16:creationId xmlns:a16="http://schemas.microsoft.com/office/drawing/2014/main" id="{F7875A8A-2893-56FE-605F-80D7298C9EF5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Rectangle: Rounded Corners 33">
              <a:extLst>
                <a:ext uri="{FF2B5EF4-FFF2-40B4-BE49-F238E27FC236}">
                  <a16:creationId xmlns:a16="http://schemas.microsoft.com/office/drawing/2014/main" id="{40C2A2C8-0C98-88D0-8BB4-450894763F10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25" name="Graphic 42">
            <a:extLst>
              <a:ext uri="{FF2B5EF4-FFF2-40B4-BE49-F238E27FC236}">
                <a16:creationId xmlns:a16="http://schemas.microsoft.com/office/drawing/2014/main" id="{547302E1-ED3B-620E-5B79-9AD0B610A0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2000" y="4437000"/>
            <a:ext cx="359915" cy="245942"/>
          </a:xfrm>
          <a:prstGeom prst="rect">
            <a:avLst/>
          </a:prstGeom>
        </p:spPr>
      </p:pic>
      <p:sp>
        <p:nvSpPr>
          <p:cNvPr id="168" name="Rechteck 167">
            <a:extLst>
              <a:ext uri="{FF2B5EF4-FFF2-40B4-BE49-F238E27FC236}">
                <a16:creationId xmlns:a16="http://schemas.microsoft.com/office/drawing/2014/main" id="{83B07966-11D0-AAA9-5061-A048B17BD68B}"/>
              </a:ext>
            </a:extLst>
          </p:cNvPr>
          <p:cNvSpPr/>
          <p:nvPr/>
        </p:nvSpPr>
        <p:spPr>
          <a:xfrm>
            <a:off x="2509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CCC01968-E9C6-541A-CB09-C0B44E819396}"/>
              </a:ext>
            </a:extLst>
          </p:cNvPr>
          <p:cNvSpPr/>
          <p:nvPr/>
        </p:nvSpPr>
        <p:spPr>
          <a:xfrm>
            <a:off x="2797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7" name="Connector: Elbow 57">
            <a:extLst>
              <a:ext uri="{FF2B5EF4-FFF2-40B4-BE49-F238E27FC236}">
                <a16:creationId xmlns:a16="http://schemas.microsoft.com/office/drawing/2014/main" id="{77C2AD2A-37B6-32A3-C40B-218D8D000014}"/>
              </a:ext>
            </a:extLst>
          </p:cNvPr>
          <p:cNvCxnSpPr>
            <a:cxnSpLocks/>
            <a:stCxn id="171" idx="2"/>
            <a:endCxn id="478" idx="2"/>
          </p:cNvCxnSpPr>
          <p:nvPr/>
        </p:nvCxnSpPr>
        <p:spPr>
          <a:xfrm rot="16200000" flipH="1">
            <a:off x="3296703" y="5453703"/>
            <a:ext cx="175792" cy="1102801"/>
          </a:xfrm>
          <a:prstGeom prst="bentConnector3">
            <a:avLst>
              <a:gd name="adj1" fmla="val 1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Graphic 8">
            <a:extLst>
              <a:ext uri="{FF2B5EF4-FFF2-40B4-BE49-F238E27FC236}">
                <a16:creationId xmlns:a16="http://schemas.microsoft.com/office/drawing/2014/main" id="{C2EA4040-061B-2829-AE60-73EF346B9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4000" y="5661000"/>
            <a:ext cx="648000" cy="328208"/>
          </a:xfrm>
          <a:prstGeom prst="rect">
            <a:avLst/>
          </a:prstGeom>
        </p:spPr>
      </p:pic>
      <p:cxnSp>
        <p:nvCxnSpPr>
          <p:cNvPr id="260" name="Connector: Elbow 99">
            <a:extLst>
              <a:ext uri="{FF2B5EF4-FFF2-40B4-BE49-F238E27FC236}">
                <a16:creationId xmlns:a16="http://schemas.microsoft.com/office/drawing/2014/main" id="{CC1BE568-3B82-EBB3-9B45-6F84962E7C5A}"/>
              </a:ext>
            </a:extLst>
          </p:cNvPr>
          <p:cNvCxnSpPr>
            <a:cxnSpLocks/>
            <a:endCxn id="256" idx="2"/>
          </p:cNvCxnSpPr>
          <p:nvPr/>
        </p:nvCxnSpPr>
        <p:spPr>
          <a:xfrm rot="5400000" flipH="1" flipV="1">
            <a:off x="8706000" y="5355000"/>
            <a:ext cx="72000" cy="1116000"/>
          </a:xfrm>
          <a:prstGeom prst="bentConnector3">
            <a:avLst>
              <a:gd name="adj1" fmla="val -38192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6" name="Grafik 189">
            <a:extLst>
              <a:ext uri="{FF2B5EF4-FFF2-40B4-BE49-F238E27FC236}">
                <a16:creationId xmlns:a16="http://schemas.microsoft.com/office/drawing/2014/main" id="{5245446C-5BCB-91E8-1304-4BA89C6D0B85}"/>
              </a:ext>
            </a:extLst>
          </p:cNvPr>
          <p:cNvGrpSpPr/>
          <p:nvPr/>
        </p:nvGrpSpPr>
        <p:grpSpPr>
          <a:xfrm>
            <a:off x="9624000" y="6165000"/>
            <a:ext cx="874619" cy="70648"/>
            <a:chOff x="9555957" y="6168957"/>
            <a:chExt cx="874619" cy="70648"/>
          </a:xfrm>
        </p:grpSpPr>
        <p:grpSp>
          <p:nvGrpSpPr>
            <p:cNvPr id="497" name="Grafik 189">
              <a:extLst>
                <a:ext uri="{FF2B5EF4-FFF2-40B4-BE49-F238E27FC236}">
                  <a16:creationId xmlns:a16="http://schemas.microsoft.com/office/drawing/2014/main" id="{8F57EE38-6850-6D0D-3217-7770A13054BA}"/>
                </a:ext>
              </a:extLst>
            </p:cNvPr>
            <p:cNvGrpSpPr/>
            <p:nvPr/>
          </p:nvGrpSpPr>
          <p:grpSpPr>
            <a:xfrm>
              <a:off x="9629402" y="6170667"/>
              <a:ext cx="73301" cy="66807"/>
              <a:chOff x="9629402" y="6170667"/>
              <a:chExt cx="73301" cy="66807"/>
            </a:xfrm>
          </p:grpSpPr>
          <p:grpSp>
            <p:nvGrpSpPr>
              <p:cNvPr id="498" name="Grafik 189">
                <a:extLst>
                  <a:ext uri="{FF2B5EF4-FFF2-40B4-BE49-F238E27FC236}">
                    <a16:creationId xmlns:a16="http://schemas.microsoft.com/office/drawing/2014/main" id="{3BB16F36-20D3-9916-7A6D-32A5CFE27DF6}"/>
                  </a:ext>
                </a:extLst>
              </p:cNvPr>
              <p:cNvGrpSpPr/>
              <p:nvPr/>
            </p:nvGrpSpPr>
            <p:grpSpPr>
              <a:xfrm>
                <a:off x="9629402" y="6170667"/>
                <a:ext cx="73301" cy="66807"/>
                <a:chOff x="9629402" y="6170667"/>
                <a:chExt cx="73301" cy="66807"/>
              </a:xfrm>
            </p:grpSpPr>
            <p:sp>
              <p:nvSpPr>
                <p:cNvPr id="499" name="Freihandform: Form 498">
                  <a:extLst>
                    <a:ext uri="{FF2B5EF4-FFF2-40B4-BE49-F238E27FC236}">
                      <a16:creationId xmlns:a16="http://schemas.microsoft.com/office/drawing/2014/main" id="{86E56DED-EA5F-09DE-2832-AE879AAC178C}"/>
                    </a:ext>
                  </a:extLst>
                </p:cNvPr>
                <p:cNvSpPr/>
                <p:nvPr/>
              </p:nvSpPr>
              <p:spPr>
                <a:xfrm rot="10800000">
                  <a:off x="9629402" y="6197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0" name="Freihandform: Form 499">
                  <a:extLst>
                    <a:ext uri="{FF2B5EF4-FFF2-40B4-BE49-F238E27FC236}">
                      <a16:creationId xmlns:a16="http://schemas.microsoft.com/office/drawing/2014/main" id="{C0C7D22B-2D9F-6600-5180-F74344367698}"/>
                    </a:ext>
                  </a:extLst>
                </p:cNvPr>
                <p:cNvSpPr/>
                <p:nvPr/>
              </p:nvSpPr>
              <p:spPr>
                <a:xfrm rot="10800000">
                  <a:off x="9632654" y="6170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1" name="Freihandform: Form 500">
                <a:extLst>
                  <a:ext uri="{FF2B5EF4-FFF2-40B4-BE49-F238E27FC236}">
                    <a16:creationId xmlns:a16="http://schemas.microsoft.com/office/drawing/2014/main" id="{FE995A58-0D63-0180-499E-9CDA1E9A1AE4}"/>
                  </a:ext>
                </a:extLst>
              </p:cNvPr>
              <p:cNvSpPr/>
              <p:nvPr/>
            </p:nvSpPr>
            <p:spPr>
              <a:xfrm rot="10800000">
                <a:off x="9634540" y="6200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" name="Grafik 189">
              <a:extLst>
                <a:ext uri="{FF2B5EF4-FFF2-40B4-BE49-F238E27FC236}">
                  <a16:creationId xmlns:a16="http://schemas.microsoft.com/office/drawing/2014/main" id="{3861CB65-3122-DA0D-DC85-EFA6729E8DEF}"/>
                </a:ext>
              </a:extLst>
            </p:cNvPr>
            <p:cNvGrpSpPr/>
            <p:nvPr/>
          </p:nvGrpSpPr>
          <p:grpSpPr>
            <a:xfrm>
              <a:off x="9555957" y="6168957"/>
              <a:ext cx="76380" cy="67355"/>
              <a:chOff x="9555957" y="6168957"/>
              <a:chExt cx="76380" cy="67355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CDF3516C-0DAB-1A20-456D-EE05754D678F}"/>
                  </a:ext>
                </a:extLst>
              </p:cNvPr>
              <p:cNvSpPr/>
              <p:nvPr/>
            </p:nvSpPr>
            <p:spPr>
              <a:xfrm>
                <a:off x="9555957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15E7C8D0-84C2-FF00-7104-6F8B84B15475}"/>
                  </a:ext>
                </a:extLst>
              </p:cNvPr>
              <p:cNvSpPr/>
              <p:nvPr/>
            </p:nvSpPr>
            <p:spPr>
              <a:xfrm>
                <a:off x="9559622" y="6204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6F87023A-E635-614D-7166-ED9D2957B725}"/>
                </a:ext>
              </a:extLst>
            </p:cNvPr>
            <p:cNvSpPr/>
            <p:nvPr/>
          </p:nvSpPr>
          <p:spPr>
            <a:xfrm>
              <a:off x="9561264" y="6195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06" name="Grafik 189">
              <a:extLst>
                <a:ext uri="{FF2B5EF4-FFF2-40B4-BE49-F238E27FC236}">
                  <a16:creationId xmlns:a16="http://schemas.microsoft.com/office/drawing/2014/main" id="{36038812-5582-6101-973B-7886C2751374}"/>
                </a:ext>
              </a:extLst>
            </p:cNvPr>
            <p:cNvGrpSpPr/>
            <p:nvPr/>
          </p:nvGrpSpPr>
          <p:grpSpPr>
            <a:xfrm>
              <a:off x="10354196" y="6172249"/>
              <a:ext cx="76380" cy="67355"/>
              <a:chOff x="10354196" y="6172249"/>
              <a:chExt cx="76380" cy="67355"/>
            </a:xfrm>
          </p:grpSpPr>
          <p:grpSp>
            <p:nvGrpSpPr>
              <p:cNvPr id="507" name="Grafik 189">
                <a:extLst>
                  <a:ext uri="{FF2B5EF4-FFF2-40B4-BE49-F238E27FC236}">
                    <a16:creationId xmlns:a16="http://schemas.microsoft.com/office/drawing/2014/main" id="{29311B9B-395B-5F2E-5B5B-BBBAC125F066}"/>
                  </a:ext>
                </a:extLst>
              </p:cNvPr>
              <p:cNvGrpSpPr/>
              <p:nvPr/>
            </p:nvGrpSpPr>
            <p:grpSpPr>
              <a:xfrm>
                <a:off x="10354196" y="6172249"/>
                <a:ext cx="76380" cy="67355"/>
                <a:chOff x="10354196" y="6172249"/>
                <a:chExt cx="76380" cy="67355"/>
              </a:xfrm>
            </p:grpSpPr>
            <p:sp>
              <p:nvSpPr>
                <p:cNvPr id="508" name="Freihandform: Form 507">
                  <a:extLst>
                    <a:ext uri="{FF2B5EF4-FFF2-40B4-BE49-F238E27FC236}">
                      <a16:creationId xmlns:a16="http://schemas.microsoft.com/office/drawing/2014/main" id="{42EB7C2A-49ED-8780-C4AE-A2489F35A529}"/>
                    </a:ext>
                  </a:extLst>
                </p:cNvPr>
                <p:cNvSpPr/>
                <p:nvPr/>
              </p:nvSpPr>
              <p:spPr>
                <a:xfrm rot="10800000">
                  <a:off x="10357717" y="6198491"/>
                  <a:ext cx="72859" cy="41113"/>
                </a:xfrm>
                <a:custGeom>
                  <a:avLst/>
                  <a:gdLst>
                    <a:gd name="csX0" fmla="*/ 284 w 72859"/>
                    <a:gd name="csY0" fmla="*/ 41125 h 41113"/>
                    <a:gd name="csX1" fmla="*/ 73144 w 72859"/>
                    <a:gd name="csY1" fmla="*/ 31157 h 411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859" h="41113">
                      <a:moveTo>
                        <a:pt x="284" y="41125"/>
                      </a:moveTo>
                      <a:cubicBezTo>
                        <a:pt x="19048" y="-12823"/>
                        <a:pt x="53208" y="-11064"/>
                        <a:pt x="73144" y="31157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9" name="Freihandform: Form 508">
                  <a:extLst>
                    <a:ext uri="{FF2B5EF4-FFF2-40B4-BE49-F238E27FC236}">
                      <a16:creationId xmlns:a16="http://schemas.microsoft.com/office/drawing/2014/main" id="{F86831C8-91D5-CE24-0B5F-63FF245D2324}"/>
                    </a:ext>
                  </a:extLst>
                </p:cNvPr>
                <p:cNvSpPr/>
                <p:nvPr/>
              </p:nvSpPr>
              <p:spPr>
                <a:xfrm rot="10800000">
                  <a:off x="10354196" y="6172249"/>
                  <a:ext cx="72715" cy="32105"/>
                </a:xfrm>
                <a:custGeom>
                  <a:avLst/>
                  <a:gdLst>
                    <a:gd name="csX0" fmla="*/ 282 w 72715"/>
                    <a:gd name="csY0" fmla="*/ 1749 h 32105"/>
                    <a:gd name="csX1" fmla="*/ 72997 w 72715"/>
                    <a:gd name="csY1" fmla="*/ -10 h 3210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715" h="32105">
                      <a:moveTo>
                        <a:pt x="282" y="1749"/>
                      </a:moveTo>
                      <a:cubicBezTo>
                        <a:pt x="15527" y="41625"/>
                        <a:pt x="48367" y="43384"/>
                        <a:pt x="72997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A14D34CE-61DD-895A-F9DC-D3EB9AB61813}"/>
                  </a:ext>
                </a:extLst>
              </p:cNvPr>
              <p:cNvSpPr/>
              <p:nvPr/>
            </p:nvSpPr>
            <p:spPr>
              <a:xfrm rot="10800000">
                <a:off x="10419288" y="6201423"/>
                <a:ext cx="5980" cy="11435"/>
              </a:xfrm>
              <a:custGeom>
                <a:avLst/>
                <a:gdLst>
                  <a:gd name="csX0" fmla="*/ 6285 w 5980"/>
                  <a:gd name="csY0" fmla="*/ 8065 h 11435"/>
                  <a:gd name="csX1" fmla="*/ 5404 w 5980"/>
                  <a:gd name="csY1" fmla="*/ 3 h 11435"/>
                  <a:gd name="csX2" fmla="*/ 419 w 5980"/>
                  <a:gd name="csY2" fmla="*/ 11439 h 11435"/>
                  <a:gd name="csX3" fmla="*/ 6282 w 5980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980" h="11435">
                    <a:moveTo>
                      <a:pt x="6285" y="8065"/>
                    </a:moveTo>
                    <a:cubicBezTo>
                      <a:pt x="5014" y="4156"/>
                      <a:pt x="4721" y="1469"/>
                      <a:pt x="5404" y="3"/>
                    </a:cubicBezTo>
                    <a:cubicBezTo>
                      <a:pt x="1495" y="5476"/>
                      <a:pt x="-167" y="9288"/>
                      <a:pt x="419" y="11439"/>
                    </a:cubicBezTo>
                    <a:cubicBezTo>
                      <a:pt x="2862" y="10364"/>
                      <a:pt x="4817" y="9241"/>
                      <a:pt x="6282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1" name="Grafik 189">
              <a:extLst>
                <a:ext uri="{FF2B5EF4-FFF2-40B4-BE49-F238E27FC236}">
                  <a16:creationId xmlns:a16="http://schemas.microsoft.com/office/drawing/2014/main" id="{51374AD0-2EF7-3C1D-259E-6610C233D124}"/>
                </a:ext>
              </a:extLst>
            </p:cNvPr>
            <p:cNvGrpSpPr/>
            <p:nvPr/>
          </p:nvGrpSpPr>
          <p:grpSpPr>
            <a:xfrm>
              <a:off x="9773658" y="6170667"/>
              <a:ext cx="73301" cy="66809"/>
              <a:chOff x="9773658" y="6170667"/>
              <a:chExt cx="73301" cy="66809"/>
            </a:xfrm>
          </p:grpSpPr>
          <p:grpSp>
            <p:nvGrpSpPr>
              <p:cNvPr id="512" name="Grafik 189">
                <a:extLst>
                  <a:ext uri="{FF2B5EF4-FFF2-40B4-BE49-F238E27FC236}">
                    <a16:creationId xmlns:a16="http://schemas.microsoft.com/office/drawing/2014/main" id="{F88B4563-2F3B-4EB4-1E18-44EED83E417F}"/>
                  </a:ext>
                </a:extLst>
              </p:cNvPr>
              <p:cNvGrpSpPr/>
              <p:nvPr/>
            </p:nvGrpSpPr>
            <p:grpSpPr>
              <a:xfrm>
                <a:off x="9773658" y="6170667"/>
                <a:ext cx="73301" cy="66809"/>
                <a:chOff x="9773658" y="6170667"/>
                <a:chExt cx="73301" cy="66809"/>
              </a:xfrm>
            </p:grpSpPr>
            <p:sp>
              <p:nvSpPr>
                <p:cNvPr id="513" name="Freihandform: Form 512">
                  <a:extLst>
                    <a:ext uri="{FF2B5EF4-FFF2-40B4-BE49-F238E27FC236}">
                      <a16:creationId xmlns:a16="http://schemas.microsoft.com/office/drawing/2014/main" id="{31E0125B-2B25-9256-1234-51900D1040EC}"/>
                    </a:ext>
                  </a:extLst>
                </p:cNvPr>
                <p:cNvSpPr/>
                <p:nvPr/>
              </p:nvSpPr>
              <p:spPr>
                <a:xfrm rot="10800000">
                  <a:off x="9773658" y="6197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4" name="Freihandform: Form 513">
                  <a:extLst>
                    <a:ext uri="{FF2B5EF4-FFF2-40B4-BE49-F238E27FC236}">
                      <a16:creationId xmlns:a16="http://schemas.microsoft.com/office/drawing/2014/main" id="{027D524D-71C7-B804-723B-C7855DA0B7C7}"/>
                    </a:ext>
                  </a:extLst>
                </p:cNvPr>
                <p:cNvSpPr/>
                <p:nvPr/>
              </p:nvSpPr>
              <p:spPr>
                <a:xfrm rot="10800000">
                  <a:off x="9776910" y="6170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0EFE57C6-0EB3-F79E-A6F6-FA16BD23B9D2}"/>
                  </a:ext>
                </a:extLst>
              </p:cNvPr>
              <p:cNvSpPr/>
              <p:nvPr/>
            </p:nvSpPr>
            <p:spPr>
              <a:xfrm rot="10800000">
                <a:off x="9778795" y="6200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6" name="Grafik 189">
              <a:extLst>
                <a:ext uri="{FF2B5EF4-FFF2-40B4-BE49-F238E27FC236}">
                  <a16:creationId xmlns:a16="http://schemas.microsoft.com/office/drawing/2014/main" id="{E247046B-956E-A5FE-80FF-016CF4962ECA}"/>
                </a:ext>
              </a:extLst>
            </p:cNvPr>
            <p:cNvGrpSpPr/>
            <p:nvPr/>
          </p:nvGrpSpPr>
          <p:grpSpPr>
            <a:xfrm>
              <a:off x="9700211" y="6168957"/>
              <a:ext cx="76380" cy="67355"/>
              <a:chOff x="9700211" y="6168957"/>
              <a:chExt cx="76380" cy="67355"/>
            </a:xfrm>
          </p:grpSpPr>
          <p:sp>
            <p:nvSpPr>
              <p:cNvPr id="517" name="Freihandform: Form 516">
                <a:extLst>
                  <a:ext uri="{FF2B5EF4-FFF2-40B4-BE49-F238E27FC236}">
                    <a16:creationId xmlns:a16="http://schemas.microsoft.com/office/drawing/2014/main" id="{06EE8BE0-C5E0-F51D-BB95-028BC28F3111}"/>
                  </a:ext>
                </a:extLst>
              </p:cNvPr>
              <p:cNvSpPr/>
              <p:nvPr/>
            </p:nvSpPr>
            <p:spPr>
              <a:xfrm>
                <a:off x="9700211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02CA43AF-B956-5F3D-8B04-CC4A3EFFA4F4}"/>
                  </a:ext>
                </a:extLst>
              </p:cNvPr>
              <p:cNvSpPr/>
              <p:nvPr/>
            </p:nvSpPr>
            <p:spPr>
              <a:xfrm>
                <a:off x="9703877" y="6204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E884F7C5-C255-0D07-72A8-043382BB3E79}"/>
                </a:ext>
              </a:extLst>
            </p:cNvPr>
            <p:cNvSpPr/>
            <p:nvPr/>
          </p:nvSpPr>
          <p:spPr>
            <a:xfrm>
              <a:off x="9705519" y="6195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0" name="Grafik 189">
              <a:extLst>
                <a:ext uri="{FF2B5EF4-FFF2-40B4-BE49-F238E27FC236}">
                  <a16:creationId xmlns:a16="http://schemas.microsoft.com/office/drawing/2014/main" id="{1328DBA1-7DDD-51C0-7031-A715BA838BF6}"/>
                </a:ext>
              </a:extLst>
            </p:cNvPr>
            <p:cNvGrpSpPr/>
            <p:nvPr/>
          </p:nvGrpSpPr>
          <p:grpSpPr>
            <a:xfrm>
              <a:off x="9918499" y="6170667"/>
              <a:ext cx="73301" cy="66809"/>
              <a:chOff x="9918499" y="6170667"/>
              <a:chExt cx="73301" cy="66809"/>
            </a:xfrm>
          </p:grpSpPr>
          <p:grpSp>
            <p:nvGrpSpPr>
              <p:cNvPr id="521" name="Grafik 189">
                <a:extLst>
                  <a:ext uri="{FF2B5EF4-FFF2-40B4-BE49-F238E27FC236}">
                    <a16:creationId xmlns:a16="http://schemas.microsoft.com/office/drawing/2014/main" id="{E2582909-FD6A-AEFA-3538-267E2D6B5A94}"/>
                  </a:ext>
                </a:extLst>
              </p:cNvPr>
              <p:cNvGrpSpPr/>
              <p:nvPr/>
            </p:nvGrpSpPr>
            <p:grpSpPr>
              <a:xfrm>
                <a:off x="9918499" y="6170667"/>
                <a:ext cx="73301" cy="66809"/>
                <a:chOff x="9918499" y="6170667"/>
                <a:chExt cx="73301" cy="66809"/>
              </a:xfrm>
            </p:grpSpPr>
            <p:sp>
              <p:nvSpPr>
                <p:cNvPr id="522" name="Freihandform: Form 521">
                  <a:extLst>
                    <a:ext uri="{FF2B5EF4-FFF2-40B4-BE49-F238E27FC236}">
                      <a16:creationId xmlns:a16="http://schemas.microsoft.com/office/drawing/2014/main" id="{458A2592-FFCF-268F-4193-4A662F2DECC6}"/>
                    </a:ext>
                  </a:extLst>
                </p:cNvPr>
                <p:cNvSpPr/>
                <p:nvPr/>
              </p:nvSpPr>
              <p:spPr>
                <a:xfrm rot="10800000">
                  <a:off x="9918499" y="6197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" name="Freihandform: Form 522">
                  <a:extLst>
                    <a:ext uri="{FF2B5EF4-FFF2-40B4-BE49-F238E27FC236}">
                      <a16:creationId xmlns:a16="http://schemas.microsoft.com/office/drawing/2014/main" id="{D5DBB267-D7AC-F846-45FB-17AA70C2F7C6}"/>
                    </a:ext>
                  </a:extLst>
                </p:cNvPr>
                <p:cNvSpPr/>
                <p:nvPr/>
              </p:nvSpPr>
              <p:spPr>
                <a:xfrm rot="10800000">
                  <a:off x="9921751" y="6170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533C1553-054B-D9CA-C0CD-7024124CA601}"/>
                  </a:ext>
                </a:extLst>
              </p:cNvPr>
              <p:cNvSpPr/>
              <p:nvPr/>
            </p:nvSpPr>
            <p:spPr>
              <a:xfrm rot="10800000">
                <a:off x="9923637" y="6200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25" name="Grafik 189">
              <a:extLst>
                <a:ext uri="{FF2B5EF4-FFF2-40B4-BE49-F238E27FC236}">
                  <a16:creationId xmlns:a16="http://schemas.microsoft.com/office/drawing/2014/main" id="{CDC78F45-5BA6-EE73-83CD-2380F712F264}"/>
                </a:ext>
              </a:extLst>
            </p:cNvPr>
            <p:cNvGrpSpPr/>
            <p:nvPr/>
          </p:nvGrpSpPr>
          <p:grpSpPr>
            <a:xfrm>
              <a:off x="9845053" y="6168957"/>
              <a:ext cx="76380" cy="67355"/>
              <a:chOff x="9845053" y="6168957"/>
              <a:chExt cx="76380" cy="67355"/>
            </a:xfrm>
          </p:grpSpPr>
          <p:sp>
            <p:nvSpPr>
              <p:cNvPr id="526" name="Freihandform: Form 525">
                <a:extLst>
                  <a:ext uri="{FF2B5EF4-FFF2-40B4-BE49-F238E27FC236}">
                    <a16:creationId xmlns:a16="http://schemas.microsoft.com/office/drawing/2014/main" id="{0E4A9FF7-20AC-A096-AA6F-923CE7215CEB}"/>
                  </a:ext>
                </a:extLst>
              </p:cNvPr>
              <p:cNvSpPr/>
              <p:nvPr/>
            </p:nvSpPr>
            <p:spPr>
              <a:xfrm>
                <a:off x="9845053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A6DC21C7-1E0C-B42B-D9CB-DCC4355EE090}"/>
                  </a:ext>
                </a:extLst>
              </p:cNvPr>
              <p:cNvSpPr/>
              <p:nvPr/>
            </p:nvSpPr>
            <p:spPr>
              <a:xfrm>
                <a:off x="9848718" y="6204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CA6DB621-6C19-C9C6-6E09-E2575BDFFB08}"/>
                </a:ext>
              </a:extLst>
            </p:cNvPr>
            <p:cNvSpPr/>
            <p:nvPr/>
          </p:nvSpPr>
          <p:spPr>
            <a:xfrm>
              <a:off x="9850360" y="6195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9" name="Grafik 189">
              <a:extLst>
                <a:ext uri="{FF2B5EF4-FFF2-40B4-BE49-F238E27FC236}">
                  <a16:creationId xmlns:a16="http://schemas.microsoft.com/office/drawing/2014/main" id="{903BD4CD-727D-5161-4F3B-B43F9CA7F8DC}"/>
                </a:ext>
              </a:extLst>
            </p:cNvPr>
            <p:cNvGrpSpPr/>
            <p:nvPr/>
          </p:nvGrpSpPr>
          <p:grpSpPr>
            <a:xfrm>
              <a:off x="10063341" y="6170667"/>
              <a:ext cx="73301" cy="66809"/>
              <a:chOff x="10063341" y="6170667"/>
              <a:chExt cx="73301" cy="66809"/>
            </a:xfrm>
          </p:grpSpPr>
          <p:grpSp>
            <p:nvGrpSpPr>
              <p:cNvPr id="530" name="Grafik 189">
                <a:extLst>
                  <a:ext uri="{FF2B5EF4-FFF2-40B4-BE49-F238E27FC236}">
                    <a16:creationId xmlns:a16="http://schemas.microsoft.com/office/drawing/2014/main" id="{D390B3AD-0B25-EE76-B4D6-FAEDFDBD3F39}"/>
                  </a:ext>
                </a:extLst>
              </p:cNvPr>
              <p:cNvGrpSpPr/>
              <p:nvPr/>
            </p:nvGrpSpPr>
            <p:grpSpPr>
              <a:xfrm>
                <a:off x="10063341" y="6170667"/>
                <a:ext cx="73301" cy="66809"/>
                <a:chOff x="10063341" y="6170667"/>
                <a:chExt cx="73301" cy="66809"/>
              </a:xfrm>
            </p:grpSpPr>
            <p:sp>
              <p:nvSpPr>
                <p:cNvPr id="531" name="Freihandform: Form 530">
                  <a:extLst>
                    <a:ext uri="{FF2B5EF4-FFF2-40B4-BE49-F238E27FC236}">
                      <a16:creationId xmlns:a16="http://schemas.microsoft.com/office/drawing/2014/main" id="{2CDA8734-A0ED-8EA7-26F2-4B4469B9E992}"/>
                    </a:ext>
                  </a:extLst>
                </p:cNvPr>
                <p:cNvSpPr/>
                <p:nvPr/>
              </p:nvSpPr>
              <p:spPr>
                <a:xfrm rot="10800000">
                  <a:off x="10063341" y="6197105"/>
                  <a:ext cx="70369" cy="40372"/>
                </a:xfrm>
                <a:custGeom>
                  <a:avLst/>
                  <a:gdLst>
                    <a:gd name="csX0" fmla="*/ 70549 w 70369"/>
                    <a:gd name="csY0" fmla="*/ 40383 h 40372"/>
                    <a:gd name="csX1" fmla="*/ 179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549" y="40383"/>
                      </a:moveTo>
                      <a:cubicBezTo>
                        <a:pt x="52394" y="-13568"/>
                        <a:pt x="12493" y="-10701"/>
                        <a:pt x="179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2" name="Freihandform: Form 531">
                  <a:extLst>
                    <a:ext uri="{FF2B5EF4-FFF2-40B4-BE49-F238E27FC236}">
                      <a16:creationId xmlns:a16="http://schemas.microsoft.com/office/drawing/2014/main" id="{10B33C5B-FA09-BB38-B808-850B970E5973}"/>
                    </a:ext>
                  </a:extLst>
                </p:cNvPr>
                <p:cNvSpPr/>
                <p:nvPr/>
              </p:nvSpPr>
              <p:spPr>
                <a:xfrm rot="10800000">
                  <a:off x="10066593" y="6170667"/>
                  <a:ext cx="70049" cy="32301"/>
                </a:xfrm>
                <a:custGeom>
                  <a:avLst/>
                  <a:gdLst>
                    <a:gd name="csX0" fmla="*/ 70231 w 70049"/>
                    <a:gd name="csY0" fmla="*/ 1749 h 32301"/>
                    <a:gd name="csX1" fmla="*/ 181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31" y="1749"/>
                      </a:moveTo>
                      <a:cubicBezTo>
                        <a:pt x="55481" y="41624"/>
                        <a:pt x="17772" y="43905"/>
                        <a:pt x="181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4FD8A59F-736B-98FC-2EDD-CBDB0B17896A}"/>
                  </a:ext>
                </a:extLst>
              </p:cNvPr>
              <p:cNvSpPr/>
              <p:nvPr/>
            </p:nvSpPr>
            <p:spPr>
              <a:xfrm rot="10800000">
                <a:off x="10068478" y="6200037"/>
                <a:ext cx="5785" cy="11435"/>
              </a:xfrm>
              <a:custGeom>
                <a:avLst/>
                <a:gdLst>
                  <a:gd name="csX0" fmla="*/ 163 w 5785"/>
                  <a:gd name="csY0" fmla="*/ 8065 h 11435"/>
                  <a:gd name="csX1" fmla="*/ 1013 w 5785"/>
                  <a:gd name="csY1" fmla="*/ 3 h 11435"/>
                  <a:gd name="csX2" fmla="*/ 5834 w 5785"/>
                  <a:gd name="csY2" fmla="*/ 11438 h 11435"/>
                  <a:gd name="csX3" fmla="*/ 160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63" y="8065"/>
                    </a:moveTo>
                    <a:cubicBezTo>
                      <a:pt x="1392" y="4156"/>
                      <a:pt x="1676" y="1468"/>
                      <a:pt x="1013" y="3"/>
                    </a:cubicBezTo>
                    <a:cubicBezTo>
                      <a:pt x="4795" y="5476"/>
                      <a:pt x="6402" y="9288"/>
                      <a:pt x="5834" y="11438"/>
                    </a:cubicBezTo>
                    <a:cubicBezTo>
                      <a:pt x="3470" y="10364"/>
                      <a:pt x="1578" y="9240"/>
                      <a:pt x="160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34" name="Grafik 189">
              <a:extLst>
                <a:ext uri="{FF2B5EF4-FFF2-40B4-BE49-F238E27FC236}">
                  <a16:creationId xmlns:a16="http://schemas.microsoft.com/office/drawing/2014/main" id="{7AB3ABE4-27FC-4F5A-942B-4E9A36D166B4}"/>
                </a:ext>
              </a:extLst>
            </p:cNvPr>
            <p:cNvGrpSpPr/>
            <p:nvPr/>
          </p:nvGrpSpPr>
          <p:grpSpPr>
            <a:xfrm>
              <a:off x="9989896" y="6168957"/>
              <a:ext cx="76380" cy="67355"/>
              <a:chOff x="9989896" y="6168957"/>
              <a:chExt cx="76380" cy="67355"/>
            </a:xfrm>
          </p:grpSpPr>
          <p:sp>
            <p:nvSpPr>
              <p:cNvPr id="535" name="Freihandform: Form 534">
                <a:extLst>
                  <a:ext uri="{FF2B5EF4-FFF2-40B4-BE49-F238E27FC236}">
                    <a16:creationId xmlns:a16="http://schemas.microsoft.com/office/drawing/2014/main" id="{A901AB3A-4484-E06D-5BEF-795F9366ED15}"/>
                  </a:ext>
                </a:extLst>
              </p:cNvPr>
              <p:cNvSpPr/>
              <p:nvPr/>
            </p:nvSpPr>
            <p:spPr>
              <a:xfrm>
                <a:off x="9989896" y="6168957"/>
                <a:ext cx="72859" cy="41113"/>
              </a:xfrm>
              <a:custGeom>
                <a:avLst/>
                <a:gdLst>
                  <a:gd name="csX0" fmla="*/ 53 w 72859"/>
                  <a:gd name="csY0" fmla="*/ 41115 h 41113"/>
                  <a:gd name="csX1" fmla="*/ 72912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53" y="41115"/>
                    </a:moveTo>
                    <a:cubicBezTo>
                      <a:pt x="18816" y="-12833"/>
                      <a:pt x="52976" y="-11074"/>
                      <a:pt x="72912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A23037F3-E813-1458-DE4A-FBD32561F789}"/>
                  </a:ext>
                </a:extLst>
              </p:cNvPr>
              <p:cNvSpPr/>
              <p:nvPr/>
            </p:nvSpPr>
            <p:spPr>
              <a:xfrm>
                <a:off x="9993562" y="6204207"/>
                <a:ext cx="72715" cy="32105"/>
              </a:xfrm>
              <a:custGeom>
                <a:avLst/>
                <a:gdLst>
                  <a:gd name="csX0" fmla="*/ 155 w 72715"/>
                  <a:gd name="csY0" fmla="*/ 1760 h 32105"/>
                  <a:gd name="csX1" fmla="*/ 72870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55" y="1760"/>
                    </a:moveTo>
                    <a:cubicBezTo>
                      <a:pt x="15400" y="41636"/>
                      <a:pt x="48239" y="43395"/>
                      <a:pt x="72870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6B20397E-FFA7-DEDF-10D7-EA76B62C1D41}"/>
                </a:ext>
              </a:extLst>
            </p:cNvPr>
            <p:cNvSpPr/>
            <p:nvPr/>
          </p:nvSpPr>
          <p:spPr>
            <a:xfrm>
              <a:off x="9995204" y="6195703"/>
              <a:ext cx="5980" cy="11435"/>
            </a:xfrm>
            <a:custGeom>
              <a:avLst/>
              <a:gdLst>
                <a:gd name="csX0" fmla="*/ 6135 w 5980"/>
                <a:gd name="csY0" fmla="*/ 8063 h 11435"/>
                <a:gd name="csX1" fmla="*/ 5254 w 5980"/>
                <a:gd name="csY1" fmla="*/ 1 h 11435"/>
                <a:gd name="csX2" fmla="*/ 269 w 5980"/>
                <a:gd name="csY2" fmla="*/ 11437 h 11435"/>
                <a:gd name="csX3" fmla="*/ 6133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35" y="8063"/>
                  </a:moveTo>
                  <a:cubicBezTo>
                    <a:pt x="4865" y="4154"/>
                    <a:pt x="4571" y="1467"/>
                    <a:pt x="5254" y="1"/>
                  </a:cubicBezTo>
                  <a:cubicBezTo>
                    <a:pt x="1345" y="5474"/>
                    <a:pt x="-316" y="9286"/>
                    <a:pt x="269" y="11437"/>
                  </a:cubicBezTo>
                  <a:cubicBezTo>
                    <a:pt x="2713" y="10362"/>
                    <a:pt x="4667" y="9239"/>
                    <a:pt x="6133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38" name="Grafik 189">
              <a:extLst>
                <a:ext uri="{FF2B5EF4-FFF2-40B4-BE49-F238E27FC236}">
                  <a16:creationId xmlns:a16="http://schemas.microsoft.com/office/drawing/2014/main" id="{7C8D00EC-EEFE-534C-4864-CC20C2F2260D}"/>
                </a:ext>
              </a:extLst>
            </p:cNvPr>
            <p:cNvGrpSpPr/>
            <p:nvPr/>
          </p:nvGrpSpPr>
          <p:grpSpPr>
            <a:xfrm>
              <a:off x="10207596" y="6170667"/>
              <a:ext cx="73301" cy="66809"/>
              <a:chOff x="10207596" y="6170667"/>
              <a:chExt cx="73301" cy="66809"/>
            </a:xfrm>
          </p:grpSpPr>
          <p:grpSp>
            <p:nvGrpSpPr>
              <p:cNvPr id="539" name="Grafik 189">
                <a:extLst>
                  <a:ext uri="{FF2B5EF4-FFF2-40B4-BE49-F238E27FC236}">
                    <a16:creationId xmlns:a16="http://schemas.microsoft.com/office/drawing/2014/main" id="{3BA1D220-4EAE-F863-AABA-815476F60FDC}"/>
                  </a:ext>
                </a:extLst>
              </p:cNvPr>
              <p:cNvGrpSpPr/>
              <p:nvPr/>
            </p:nvGrpSpPr>
            <p:grpSpPr>
              <a:xfrm>
                <a:off x="10207596" y="6170667"/>
                <a:ext cx="73301" cy="66809"/>
                <a:chOff x="10207596" y="6170667"/>
                <a:chExt cx="73301" cy="66809"/>
              </a:xfrm>
            </p:grpSpPr>
            <p:sp>
              <p:nvSpPr>
                <p:cNvPr id="540" name="Freihandform: Form 539">
                  <a:extLst>
                    <a:ext uri="{FF2B5EF4-FFF2-40B4-BE49-F238E27FC236}">
                      <a16:creationId xmlns:a16="http://schemas.microsoft.com/office/drawing/2014/main" id="{74BF2250-68A9-A72D-1025-834D1071A6C3}"/>
                    </a:ext>
                  </a:extLst>
                </p:cNvPr>
                <p:cNvSpPr/>
                <p:nvPr/>
              </p:nvSpPr>
              <p:spPr>
                <a:xfrm rot="10800000">
                  <a:off x="10207596" y="6197105"/>
                  <a:ext cx="70369" cy="40372"/>
                </a:xfrm>
                <a:custGeom>
                  <a:avLst/>
                  <a:gdLst>
                    <a:gd name="csX0" fmla="*/ 70600 w 70369"/>
                    <a:gd name="csY0" fmla="*/ 40383 h 40372"/>
                    <a:gd name="csX1" fmla="*/ 230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600" y="40383"/>
                      </a:moveTo>
                      <a:cubicBezTo>
                        <a:pt x="52445" y="-13568"/>
                        <a:pt x="12544" y="-10701"/>
                        <a:pt x="230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1" name="Freihandform: Form 540">
                  <a:extLst>
                    <a:ext uri="{FF2B5EF4-FFF2-40B4-BE49-F238E27FC236}">
                      <a16:creationId xmlns:a16="http://schemas.microsoft.com/office/drawing/2014/main" id="{12F9AD81-611D-5FE7-C409-2CF346D1BED5}"/>
                    </a:ext>
                  </a:extLst>
                </p:cNvPr>
                <p:cNvSpPr/>
                <p:nvPr/>
              </p:nvSpPr>
              <p:spPr>
                <a:xfrm rot="10800000">
                  <a:off x="10210848" y="6170667"/>
                  <a:ext cx="70049" cy="32301"/>
                </a:xfrm>
                <a:custGeom>
                  <a:avLst/>
                  <a:gdLst>
                    <a:gd name="csX0" fmla="*/ 70282 w 70049"/>
                    <a:gd name="csY0" fmla="*/ 1749 h 32301"/>
                    <a:gd name="csX1" fmla="*/ 232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82" y="1749"/>
                      </a:moveTo>
                      <a:cubicBezTo>
                        <a:pt x="55532" y="41624"/>
                        <a:pt x="17823" y="43905"/>
                        <a:pt x="232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42" name="Freihandform: Form 541">
                <a:extLst>
                  <a:ext uri="{FF2B5EF4-FFF2-40B4-BE49-F238E27FC236}">
                    <a16:creationId xmlns:a16="http://schemas.microsoft.com/office/drawing/2014/main" id="{F221003D-01A0-40DE-203B-CC4D20FB0BD2}"/>
                  </a:ext>
                </a:extLst>
              </p:cNvPr>
              <p:cNvSpPr/>
              <p:nvPr/>
            </p:nvSpPr>
            <p:spPr>
              <a:xfrm rot="10800000">
                <a:off x="10212734" y="6200037"/>
                <a:ext cx="5785" cy="11435"/>
              </a:xfrm>
              <a:custGeom>
                <a:avLst/>
                <a:gdLst>
                  <a:gd name="csX0" fmla="*/ 214 w 5785"/>
                  <a:gd name="csY0" fmla="*/ 8065 h 11435"/>
                  <a:gd name="csX1" fmla="*/ 1064 w 5785"/>
                  <a:gd name="csY1" fmla="*/ 3 h 11435"/>
                  <a:gd name="csX2" fmla="*/ 5885 w 5785"/>
                  <a:gd name="csY2" fmla="*/ 11438 h 11435"/>
                  <a:gd name="csX3" fmla="*/ 211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214" y="8065"/>
                    </a:moveTo>
                    <a:cubicBezTo>
                      <a:pt x="1443" y="4156"/>
                      <a:pt x="1727" y="1468"/>
                      <a:pt x="1064" y="3"/>
                    </a:cubicBezTo>
                    <a:cubicBezTo>
                      <a:pt x="4846" y="5476"/>
                      <a:pt x="6453" y="9288"/>
                      <a:pt x="5885" y="11438"/>
                    </a:cubicBezTo>
                    <a:cubicBezTo>
                      <a:pt x="3521" y="10364"/>
                      <a:pt x="1629" y="9240"/>
                      <a:pt x="211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43" name="Grafik 189">
              <a:extLst>
                <a:ext uri="{FF2B5EF4-FFF2-40B4-BE49-F238E27FC236}">
                  <a16:creationId xmlns:a16="http://schemas.microsoft.com/office/drawing/2014/main" id="{70B82ADA-E0CF-355C-C74A-A2546E474855}"/>
                </a:ext>
              </a:extLst>
            </p:cNvPr>
            <p:cNvGrpSpPr/>
            <p:nvPr/>
          </p:nvGrpSpPr>
          <p:grpSpPr>
            <a:xfrm>
              <a:off x="10134151" y="6168957"/>
              <a:ext cx="76380" cy="67355"/>
              <a:chOff x="10134151" y="6168957"/>
              <a:chExt cx="76380" cy="67355"/>
            </a:xfrm>
          </p:grpSpPr>
          <p:sp>
            <p:nvSpPr>
              <p:cNvPr id="544" name="Freihandform: Form 543">
                <a:extLst>
                  <a:ext uri="{FF2B5EF4-FFF2-40B4-BE49-F238E27FC236}">
                    <a16:creationId xmlns:a16="http://schemas.microsoft.com/office/drawing/2014/main" id="{3F910609-90B8-8289-38FA-C92D1FAE4F0B}"/>
                  </a:ext>
                </a:extLst>
              </p:cNvPr>
              <p:cNvSpPr/>
              <p:nvPr/>
            </p:nvSpPr>
            <p:spPr>
              <a:xfrm>
                <a:off x="10134151" y="6168957"/>
                <a:ext cx="72859" cy="41113"/>
              </a:xfrm>
              <a:custGeom>
                <a:avLst/>
                <a:gdLst>
                  <a:gd name="csX0" fmla="*/ 103 w 72859"/>
                  <a:gd name="csY0" fmla="*/ 41115 h 41113"/>
                  <a:gd name="csX1" fmla="*/ 72963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03" y="41115"/>
                    </a:moveTo>
                    <a:cubicBezTo>
                      <a:pt x="18867" y="-12833"/>
                      <a:pt x="53027" y="-11074"/>
                      <a:pt x="72963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" name="Freihandform: Form 544">
                <a:extLst>
                  <a:ext uri="{FF2B5EF4-FFF2-40B4-BE49-F238E27FC236}">
                    <a16:creationId xmlns:a16="http://schemas.microsoft.com/office/drawing/2014/main" id="{FB680C24-A2A0-0700-4370-79D0EEE3A5CE}"/>
                  </a:ext>
                </a:extLst>
              </p:cNvPr>
              <p:cNvSpPr/>
              <p:nvPr/>
            </p:nvSpPr>
            <p:spPr>
              <a:xfrm>
                <a:off x="10137817" y="6204207"/>
                <a:ext cx="72715" cy="32105"/>
              </a:xfrm>
              <a:custGeom>
                <a:avLst/>
                <a:gdLst>
                  <a:gd name="csX0" fmla="*/ 206 w 72715"/>
                  <a:gd name="csY0" fmla="*/ 1760 h 32105"/>
                  <a:gd name="csX1" fmla="*/ 72921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06" y="1760"/>
                    </a:moveTo>
                    <a:cubicBezTo>
                      <a:pt x="15451" y="41636"/>
                      <a:pt x="48290" y="43395"/>
                      <a:pt x="72921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44282074-F97B-5ABE-BD3A-DE8E29A5FB91}"/>
                </a:ext>
              </a:extLst>
            </p:cNvPr>
            <p:cNvSpPr/>
            <p:nvPr/>
          </p:nvSpPr>
          <p:spPr>
            <a:xfrm>
              <a:off x="10139458" y="6195703"/>
              <a:ext cx="5980" cy="11435"/>
            </a:xfrm>
            <a:custGeom>
              <a:avLst/>
              <a:gdLst>
                <a:gd name="csX0" fmla="*/ 6186 w 5980"/>
                <a:gd name="csY0" fmla="*/ 8063 h 11435"/>
                <a:gd name="csX1" fmla="*/ 5305 w 5980"/>
                <a:gd name="csY1" fmla="*/ 1 h 11435"/>
                <a:gd name="csX2" fmla="*/ 320 w 5980"/>
                <a:gd name="csY2" fmla="*/ 11437 h 11435"/>
                <a:gd name="csX3" fmla="*/ 618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86" y="8063"/>
                  </a:moveTo>
                  <a:cubicBezTo>
                    <a:pt x="4915" y="4154"/>
                    <a:pt x="4622" y="1467"/>
                    <a:pt x="5305" y="1"/>
                  </a:cubicBezTo>
                  <a:cubicBezTo>
                    <a:pt x="1396" y="5474"/>
                    <a:pt x="-266" y="9286"/>
                    <a:pt x="320" y="11437"/>
                  </a:cubicBezTo>
                  <a:cubicBezTo>
                    <a:pt x="2764" y="10362"/>
                    <a:pt x="4718" y="9239"/>
                    <a:pt x="618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47" name="Grafik 189">
              <a:extLst>
                <a:ext uri="{FF2B5EF4-FFF2-40B4-BE49-F238E27FC236}">
                  <a16:creationId xmlns:a16="http://schemas.microsoft.com/office/drawing/2014/main" id="{8E18EBEE-35FA-E101-9E3C-E48346339E8A}"/>
                </a:ext>
              </a:extLst>
            </p:cNvPr>
            <p:cNvGrpSpPr/>
            <p:nvPr/>
          </p:nvGrpSpPr>
          <p:grpSpPr>
            <a:xfrm>
              <a:off x="10278406" y="6168957"/>
              <a:ext cx="76380" cy="67355"/>
              <a:chOff x="10278406" y="6168957"/>
              <a:chExt cx="76380" cy="67355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1F671B32-0C1F-7E78-8FB3-EAC288B7A0EF}"/>
                  </a:ext>
                </a:extLst>
              </p:cNvPr>
              <p:cNvSpPr/>
              <p:nvPr/>
            </p:nvSpPr>
            <p:spPr>
              <a:xfrm>
                <a:off x="10278406" y="6168957"/>
                <a:ext cx="72859" cy="41113"/>
              </a:xfrm>
              <a:custGeom>
                <a:avLst/>
                <a:gdLst>
                  <a:gd name="csX0" fmla="*/ 154 w 72859"/>
                  <a:gd name="csY0" fmla="*/ 41115 h 41113"/>
                  <a:gd name="csX1" fmla="*/ 73014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54" y="41115"/>
                    </a:moveTo>
                    <a:cubicBezTo>
                      <a:pt x="18918" y="-12833"/>
                      <a:pt x="53078" y="-11074"/>
                      <a:pt x="73014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FC4EB252-1B0A-6DD2-05D0-CC1F12A22A08}"/>
                  </a:ext>
                </a:extLst>
              </p:cNvPr>
              <p:cNvSpPr/>
              <p:nvPr/>
            </p:nvSpPr>
            <p:spPr>
              <a:xfrm>
                <a:off x="10282071" y="6204207"/>
                <a:ext cx="72715" cy="32105"/>
              </a:xfrm>
              <a:custGeom>
                <a:avLst/>
                <a:gdLst>
                  <a:gd name="csX0" fmla="*/ 256 w 72715"/>
                  <a:gd name="csY0" fmla="*/ 1760 h 32105"/>
                  <a:gd name="csX1" fmla="*/ 72972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56" y="1760"/>
                    </a:moveTo>
                    <a:cubicBezTo>
                      <a:pt x="15502" y="41636"/>
                      <a:pt x="48341" y="43395"/>
                      <a:pt x="72972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5D45F3-1FE0-DB7F-F172-B3EA4C03E36F}"/>
                </a:ext>
              </a:extLst>
            </p:cNvPr>
            <p:cNvSpPr/>
            <p:nvPr/>
          </p:nvSpPr>
          <p:spPr>
            <a:xfrm>
              <a:off x="10283713" y="6195703"/>
              <a:ext cx="5980" cy="11435"/>
            </a:xfrm>
            <a:custGeom>
              <a:avLst/>
              <a:gdLst>
                <a:gd name="csX0" fmla="*/ 6237 w 5980"/>
                <a:gd name="csY0" fmla="*/ 8063 h 11435"/>
                <a:gd name="csX1" fmla="*/ 5356 w 5980"/>
                <a:gd name="csY1" fmla="*/ 1 h 11435"/>
                <a:gd name="csX2" fmla="*/ 371 w 5980"/>
                <a:gd name="csY2" fmla="*/ 11437 h 11435"/>
                <a:gd name="csX3" fmla="*/ 623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237" y="8063"/>
                  </a:moveTo>
                  <a:cubicBezTo>
                    <a:pt x="4966" y="4154"/>
                    <a:pt x="4673" y="1467"/>
                    <a:pt x="5356" y="1"/>
                  </a:cubicBezTo>
                  <a:cubicBezTo>
                    <a:pt x="1447" y="5474"/>
                    <a:pt x="-215" y="9286"/>
                    <a:pt x="371" y="11437"/>
                  </a:cubicBezTo>
                  <a:cubicBezTo>
                    <a:pt x="2814" y="10362"/>
                    <a:pt x="4769" y="9239"/>
                    <a:pt x="623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51" name="Grafik 439">
            <a:extLst>
              <a:ext uri="{FF2B5EF4-FFF2-40B4-BE49-F238E27FC236}">
                <a16:creationId xmlns:a16="http://schemas.microsoft.com/office/drawing/2014/main" id="{BE4F902B-6B7E-A4E9-C121-A77C05EBBB3C}"/>
              </a:ext>
            </a:extLst>
          </p:cNvPr>
          <p:cNvGrpSpPr/>
          <p:nvPr/>
        </p:nvGrpSpPr>
        <p:grpSpPr>
          <a:xfrm rot="16200000" flipV="1">
            <a:off x="9442500" y="6059344"/>
            <a:ext cx="291002" cy="72000"/>
            <a:chOff x="9555957" y="6456957"/>
            <a:chExt cx="291002" cy="68519"/>
          </a:xfrm>
        </p:grpSpPr>
        <p:grpSp>
          <p:nvGrpSpPr>
            <p:cNvPr id="552" name="Grafik 439">
              <a:extLst>
                <a:ext uri="{FF2B5EF4-FFF2-40B4-BE49-F238E27FC236}">
                  <a16:creationId xmlns:a16="http://schemas.microsoft.com/office/drawing/2014/main" id="{DD780BB0-E4BF-F41C-959B-C3779A8E08AF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580" name="Grafik 439">
                <a:extLst>
                  <a:ext uri="{FF2B5EF4-FFF2-40B4-BE49-F238E27FC236}">
                    <a16:creationId xmlns:a16="http://schemas.microsoft.com/office/drawing/2014/main" id="{4AFE8304-BE7B-E448-7B73-B4A28A2709A2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582" name="Freihandform: Form 581">
                  <a:extLst>
                    <a:ext uri="{FF2B5EF4-FFF2-40B4-BE49-F238E27FC236}">
                      <a16:creationId xmlns:a16="http://schemas.microsoft.com/office/drawing/2014/main" id="{E5B70537-BA78-BFA5-5C47-F1BC8E78FB86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3" name="Freihandform: Form 582">
                  <a:extLst>
                    <a:ext uri="{FF2B5EF4-FFF2-40B4-BE49-F238E27FC236}">
                      <a16:creationId xmlns:a16="http://schemas.microsoft.com/office/drawing/2014/main" id="{F387B2A9-736B-F4CC-C1D0-8331384BB116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81" name="Freihandform: Form 580">
                <a:extLst>
                  <a:ext uri="{FF2B5EF4-FFF2-40B4-BE49-F238E27FC236}">
                    <a16:creationId xmlns:a16="http://schemas.microsoft.com/office/drawing/2014/main" id="{84697CCE-B97F-4DD5-D1BC-DD33FC406CBB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3" name="Grafik 439">
              <a:extLst>
                <a:ext uri="{FF2B5EF4-FFF2-40B4-BE49-F238E27FC236}">
                  <a16:creationId xmlns:a16="http://schemas.microsoft.com/office/drawing/2014/main" id="{ED9FFF54-095B-D23E-71BA-387541D903EB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C7DACD81-74B2-7D6C-E157-6E8D158AEEAB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4F14C6C6-DAEA-8070-F4B1-B98F919EA3AE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A96752BC-BF0F-ABA6-749A-994D08B13264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55" name="Grafik 439">
              <a:extLst>
                <a:ext uri="{FF2B5EF4-FFF2-40B4-BE49-F238E27FC236}">
                  <a16:creationId xmlns:a16="http://schemas.microsoft.com/office/drawing/2014/main" id="{BB6CB396-181C-5690-C2B7-678D8DAFCBAD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574" name="Grafik 439">
                <a:extLst>
                  <a:ext uri="{FF2B5EF4-FFF2-40B4-BE49-F238E27FC236}">
                    <a16:creationId xmlns:a16="http://schemas.microsoft.com/office/drawing/2014/main" id="{3886C000-E90D-0B7E-CB12-D0D36E77B8D4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576" name="Freihandform: Form 575">
                  <a:extLst>
                    <a:ext uri="{FF2B5EF4-FFF2-40B4-BE49-F238E27FC236}">
                      <a16:creationId xmlns:a16="http://schemas.microsoft.com/office/drawing/2014/main" id="{56051EA6-0EA1-F784-56EC-F16CBDD46E45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77" name="Freihandform: Form 576">
                  <a:extLst>
                    <a:ext uri="{FF2B5EF4-FFF2-40B4-BE49-F238E27FC236}">
                      <a16:creationId xmlns:a16="http://schemas.microsoft.com/office/drawing/2014/main" id="{E84FFDBB-2AF1-75F8-4941-9922491DE636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75" name="Freihandform: Form 574">
                <a:extLst>
                  <a:ext uri="{FF2B5EF4-FFF2-40B4-BE49-F238E27FC236}">
                    <a16:creationId xmlns:a16="http://schemas.microsoft.com/office/drawing/2014/main" id="{3C9E5C22-57E4-383E-8C65-FE87F7195E90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6" name="Grafik 439">
              <a:extLst>
                <a:ext uri="{FF2B5EF4-FFF2-40B4-BE49-F238E27FC236}">
                  <a16:creationId xmlns:a16="http://schemas.microsoft.com/office/drawing/2014/main" id="{EECB0515-CE65-08A6-B064-7ABF46D94D78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572" name="Freihandform: Form 571">
                <a:extLst>
                  <a:ext uri="{FF2B5EF4-FFF2-40B4-BE49-F238E27FC236}">
                    <a16:creationId xmlns:a16="http://schemas.microsoft.com/office/drawing/2014/main" id="{18C5C219-7B32-AC0B-5E90-D00D62669730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3" name="Freihandform: Form 572">
                <a:extLst>
                  <a:ext uri="{FF2B5EF4-FFF2-40B4-BE49-F238E27FC236}">
                    <a16:creationId xmlns:a16="http://schemas.microsoft.com/office/drawing/2014/main" id="{EDE1C49F-9C42-54ED-4EF5-C99A9F449C2E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5CBE3E84-08F3-ACA8-A62C-6932D09BB995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84" name="Grafik 439">
            <a:extLst>
              <a:ext uri="{FF2B5EF4-FFF2-40B4-BE49-F238E27FC236}">
                <a16:creationId xmlns:a16="http://schemas.microsoft.com/office/drawing/2014/main" id="{8FA391BD-8AEF-5B32-AF0A-45F9F6BBD378}"/>
              </a:ext>
            </a:extLst>
          </p:cNvPr>
          <p:cNvGrpSpPr/>
          <p:nvPr/>
        </p:nvGrpSpPr>
        <p:grpSpPr>
          <a:xfrm>
            <a:off x="10488000" y="6165000"/>
            <a:ext cx="435843" cy="72000"/>
            <a:chOff x="9555957" y="6456957"/>
            <a:chExt cx="435843" cy="68519"/>
          </a:xfrm>
        </p:grpSpPr>
        <p:grpSp>
          <p:nvGrpSpPr>
            <p:cNvPr id="585" name="Grafik 439">
              <a:extLst>
                <a:ext uri="{FF2B5EF4-FFF2-40B4-BE49-F238E27FC236}">
                  <a16:creationId xmlns:a16="http://schemas.microsoft.com/office/drawing/2014/main" id="{8ABECF2F-1C4F-53CF-CDD7-7AECFB18C55E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08" name="Grafik 439">
                <a:extLst>
                  <a:ext uri="{FF2B5EF4-FFF2-40B4-BE49-F238E27FC236}">
                    <a16:creationId xmlns:a16="http://schemas.microsoft.com/office/drawing/2014/main" id="{30AE1B26-D907-5D3A-D7E5-26A5A131EF3D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10" name="Freihandform: Form 609">
                  <a:extLst>
                    <a:ext uri="{FF2B5EF4-FFF2-40B4-BE49-F238E27FC236}">
                      <a16:creationId xmlns:a16="http://schemas.microsoft.com/office/drawing/2014/main" id="{5046BD50-0841-A958-F474-D1AED299C1F2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11" name="Freihandform: Form 610">
                  <a:extLst>
                    <a:ext uri="{FF2B5EF4-FFF2-40B4-BE49-F238E27FC236}">
                      <a16:creationId xmlns:a16="http://schemas.microsoft.com/office/drawing/2014/main" id="{B0A0EBF5-7660-8EB5-CD28-B1F9E67F4FA4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9" name="Freihandform: Form 608">
                <a:extLst>
                  <a:ext uri="{FF2B5EF4-FFF2-40B4-BE49-F238E27FC236}">
                    <a16:creationId xmlns:a16="http://schemas.microsoft.com/office/drawing/2014/main" id="{5D87CE45-1590-AC96-03C9-ED3A46104D2F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6" name="Grafik 439">
              <a:extLst>
                <a:ext uri="{FF2B5EF4-FFF2-40B4-BE49-F238E27FC236}">
                  <a16:creationId xmlns:a16="http://schemas.microsoft.com/office/drawing/2014/main" id="{10740654-0F5F-7858-7648-BF92D3BC622A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06" name="Freihandform: Form 605">
                <a:extLst>
                  <a:ext uri="{FF2B5EF4-FFF2-40B4-BE49-F238E27FC236}">
                    <a16:creationId xmlns:a16="http://schemas.microsoft.com/office/drawing/2014/main" id="{D4E0C4E3-6CFA-A63D-F1F5-36D8F4744341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7" name="Freihandform: Form 606">
                <a:extLst>
                  <a:ext uri="{FF2B5EF4-FFF2-40B4-BE49-F238E27FC236}">
                    <a16:creationId xmlns:a16="http://schemas.microsoft.com/office/drawing/2014/main" id="{44F40B7A-37A0-C559-4B1A-F67BF85B9D2F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D727AF9D-34DB-0E0C-E0B2-505BE2C8D4E2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88" name="Grafik 439">
              <a:extLst>
                <a:ext uri="{FF2B5EF4-FFF2-40B4-BE49-F238E27FC236}">
                  <a16:creationId xmlns:a16="http://schemas.microsoft.com/office/drawing/2014/main" id="{C7CC9F38-B76E-533D-99AB-5563D61CB571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02" name="Grafik 439">
                <a:extLst>
                  <a:ext uri="{FF2B5EF4-FFF2-40B4-BE49-F238E27FC236}">
                    <a16:creationId xmlns:a16="http://schemas.microsoft.com/office/drawing/2014/main" id="{E06D8DB9-7E44-F719-BDA1-97E8A2B0F71D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04" name="Freihandform: Form 603">
                  <a:extLst>
                    <a:ext uri="{FF2B5EF4-FFF2-40B4-BE49-F238E27FC236}">
                      <a16:creationId xmlns:a16="http://schemas.microsoft.com/office/drawing/2014/main" id="{5654B6F0-C385-892B-C400-5D2B8F6A4E1F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05" name="Freihandform: Form 604">
                  <a:extLst>
                    <a:ext uri="{FF2B5EF4-FFF2-40B4-BE49-F238E27FC236}">
                      <a16:creationId xmlns:a16="http://schemas.microsoft.com/office/drawing/2014/main" id="{4AEDCC89-5E1C-C10E-6C6B-8674AFEB4477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3" name="Freihandform: Form 602">
                <a:extLst>
                  <a:ext uri="{FF2B5EF4-FFF2-40B4-BE49-F238E27FC236}">
                    <a16:creationId xmlns:a16="http://schemas.microsoft.com/office/drawing/2014/main" id="{75A4E7A0-01F3-0912-C018-66FDF8E46193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9" name="Grafik 439">
              <a:extLst>
                <a:ext uri="{FF2B5EF4-FFF2-40B4-BE49-F238E27FC236}">
                  <a16:creationId xmlns:a16="http://schemas.microsoft.com/office/drawing/2014/main" id="{B5904B48-74CA-E524-F1FE-97180605AAAD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00" name="Freihandform: Form 599">
                <a:extLst>
                  <a:ext uri="{FF2B5EF4-FFF2-40B4-BE49-F238E27FC236}">
                    <a16:creationId xmlns:a16="http://schemas.microsoft.com/office/drawing/2014/main" id="{DAA745E0-46AF-2C38-2D90-D4B39B109E53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1" name="Freihandform: Form 600">
                <a:extLst>
                  <a:ext uri="{FF2B5EF4-FFF2-40B4-BE49-F238E27FC236}">
                    <a16:creationId xmlns:a16="http://schemas.microsoft.com/office/drawing/2014/main" id="{4065A73A-748A-68CC-0308-1EF82ADD3837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BDFF13AA-C1DA-8C92-F059-608B1DA4DEBE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91" name="Grafik 439">
              <a:extLst>
                <a:ext uri="{FF2B5EF4-FFF2-40B4-BE49-F238E27FC236}">
                  <a16:creationId xmlns:a16="http://schemas.microsoft.com/office/drawing/2014/main" id="{59CF825E-347E-231D-E54A-6D3B9D70FF47}"/>
                </a:ext>
              </a:extLst>
            </p:cNvPr>
            <p:cNvGrpSpPr/>
            <p:nvPr/>
          </p:nvGrpSpPr>
          <p:grpSpPr>
            <a:xfrm>
              <a:off x="9918499" y="6458667"/>
              <a:ext cx="73301" cy="66809"/>
              <a:chOff x="9918499" y="6458667"/>
              <a:chExt cx="73301" cy="66809"/>
            </a:xfrm>
          </p:grpSpPr>
          <p:grpSp>
            <p:nvGrpSpPr>
              <p:cNvPr id="596" name="Grafik 439">
                <a:extLst>
                  <a:ext uri="{FF2B5EF4-FFF2-40B4-BE49-F238E27FC236}">
                    <a16:creationId xmlns:a16="http://schemas.microsoft.com/office/drawing/2014/main" id="{D3FC3CAF-9BC2-7A93-7AD2-781581D043C9}"/>
                  </a:ext>
                </a:extLst>
              </p:cNvPr>
              <p:cNvGrpSpPr/>
              <p:nvPr/>
            </p:nvGrpSpPr>
            <p:grpSpPr>
              <a:xfrm>
                <a:off x="9918499" y="6458667"/>
                <a:ext cx="73301" cy="66809"/>
                <a:chOff x="9918499" y="6458667"/>
                <a:chExt cx="73301" cy="66809"/>
              </a:xfrm>
            </p:grpSpPr>
            <p:sp>
              <p:nvSpPr>
                <p:cNvPr id="598" name="Freihandform: Form 597">
                  <a:extLst>
                    <a:ext uri="{FF2B5EF4-FFF2-40B4-BE49-F238E27FC236}">
                      <a16:creationId xmlns:a16="http://schemas.microsoft.com/office/drawing/2014/main" id="{D2B0B066-9D25-F874-CF2A-545D8237914F}"/>
                    </a:ext>
                  </a:extLst>
                </p:cNvPr>
                <p:cNvSpPr/>
                <p:nvPr/>
              </p:nvSpPr>
              <p:spPr>
                <a:xfrm rot="10800000">
                  <a:off x="9918499" y="6485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99" name="Freihandform: Form 598">
                  <a:extLst>
                    <a:ext uri="{FF2B5EF4-FFF2-40B4-BE49-F238E27FC236}">
                      <a16:creationId xmlns:a16="http://schemas.microsoft.com/office/drawing/2014/main" id="{7D208D67-23D4-031E-FA25-D3EBBF969877}"/>
                    </a:ext>
                  </a:extLst>
                </p:cNvPr>
                <p:cNvSpPr/>
                <p:nvPr/>
              </p:nvSpPr>
              <p:spPr>
                <a:xfrm rot="10800000">
                  <a:off x="9921751" y="6458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97" name="Freihandform: Form 596">
                <a:extLst>
                  <a:ext uri="{FF2B5EF4-FFF2-40B4-BE49-F238E27FC236}">
                    <a16:creationId xmlns:a16="http://schemas.microsoft.com/office/drawing/2014/main" id="{6719843D-8333-D6E5-60E0-80A3A1986436}"/>
                  </a:ext>
                </a:extLst>
              </p:cNvPr>
              <p:cNvSpPr/>
              <p:nvPr/>
            </p:nvSpPr>
            <p:spPr>
              <a:xfrm rot="10800000">
                <a:off x="9923637" y="6488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92" name="Grafik 439">
              <a:extLst>
                <a:ext uri="{FF2B5EF4-FFF2-40B4-BE49-F238E27FC236}">
                  <a16:creationId xmlns:a16="http://schemas.microsoft.com/office/drawing/2014/main" id="{FDA35D42-B0DA-367D-82DA-C79B38CA3808}"/>
                </a:ext>
              </a:extLst>
            </p:cNvPr>
            <p:cNvGrpSpPr/>
            <p:nvPr/>
          </p:nvGrpSpPr>
          <p:grpSpPr>
            <a:xfrm>
              <a:off x="9845053" y="6456957"/>
              <a:ext cx="76380" cy="67355"/>
              <a:chOff x="9845053" y="6456957"/>
              <a:chExt cx="76380" cy="67355"/>
            </a:xfrm>
          </p:grpSpPr>
          <p:sp>
            <p:nvSpPr>
              <p:cNvPr id="594" name="Freihandform: Form 593">
                <a:extLst>
                  <a:ext uri="{FF2B5EF4-FFF2-40B4-BE49-F238E27FC236}">
                    <a16:creationId xmlns:a16="http://schemas.microsoft.com/office/drawing/2014/main" id="{D588608D-6BE4-6992-EA93-96A5D27D30B5}"/>
                  </a:ext>
                </a:extLst>
              </p:cNvPr>
              <p:cNvSpPr/>
              <p:nvPr/>
            </p:nvSpPr>
            <p:spPr>
              <a:xfrm>
                <a:off x="9845053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5" name="Freihandform: Form 594">
                <a:extLst>
                  <a:ext uri="{FF2B5EF4-FFF2-40B4-BE49-F238E27FC236}">
                    <a16:creationId xmlns:a16="http://schemas.microsoft.com/office/drawing/2014/main" id="{147344B2-6F6B-69D4-69B8-48C1A6B20AEE}"/>
                  </a:ext>
                </a:extLst>
              </p:cNvPr>
              <p:cNvSpPr/>
              <p:nvPr/>
            </p:nvSpPr>
            <p:spPr>
              <a:xfrm>
                <a:off x="9848718" y="6492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392E5E1D-D810-5F91-25DB-3A46DE0CE20D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12" name="Grafik 439">
            <a:extLst>
              <a:ext uri="{FF2B5EF4-FFF2-40B4-BE49-F238E27FC236}">
                <a16:creationId xmlns:a16="http://schemas.microsoft.com/office/drawing/2014/main" id="{3218DF49-DC0B-F9D7-2FC3-182DE3AC8CE8}"/>
              </a:ext>
            </a:extLst>
          </p:cNvPr>
          <p:cNvGrpSpPr/>
          <p:nvPr/>
        </p:nvGrpSpPr>
        <p:grpSpPr>
          <a:xfrm rot="16200000">
            <a:off x="10805810" y="6054653"/>
            <a:ext cx="300383" cy="72000"/>
            <a:chOff x="9555957" y="6456957"/>
            <a:chExt cx="300383" cy="68519"/>
          </a:xfrm>
        </p:grpSpPr>
        <p:grpSp>
          <p:nvGrpSpPr>
            <p:cNvPr id="613" name="Grafik 439">
              <a:extLst>
                <a:ext uri="{FF2B5EF4-FFF2-40B4-BE49-F238E27FC236}">
                  <a16:creationId xmlns:a16="http://schemas.microsoft.com/office/drawing/2014/main" id="{8D81C8D2-1D63-2B54-F343-92119BE7383A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36" name="Grafik 439">
                <a:extLst>
                  <a:ext uri="{FF2B5EF4-FFF2-40B4-BE49-F238E27FC236}">
                    <a16:creationId xmlns:a16="http://schemas.microsoft.com/office/drawing/2014/main" id="{A830F4E1-7579-0CD5-C513-F244BD7E5914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38" name="Freihandform: Form 637">
                  <a:extLst>
                    <a:ext uri="{FF2B5EF4-FFF2-40B4-BE49-F238E27FC236}">
                      <a16:creationId xmlns:a16="http://schemas.microsoft.com/office/drawing/2014/main" id="{5A1DCC02-7D72-9B7E-30CA-E0012B316965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9" name="Freihandform: Form 638">
                  <a:extLst>
                    <a:ext uri="{FF2B5EF4-FFF2-40B4-BE49-F238E27FC236}">
                      <a16:creationId xmlns:a16="http://schemas.microsoft.com/office/drawing/2014/main" id="{F4F43C5D-2943-CC9F-A1E5-238B2509741B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7" name="Freihandform: Form 636">
                <a:extLst>
                  <a:ext uri="{FF2B5EF4-FFF2-40B4-BE49-F238E27FC236}">
                    <a16:creationId xmlns:a16="http://schemas.microsoft.com/office/drawing/2014/main" id="{78A79692-FFBA-8A03-E941-58EDBFA7FDDC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4" name="Grafik 439">
              <a:extLst>
                <a:ext uri="{FF2B5EF4-FFF2-40B4-BE49-F238E27FC236}">
                  <a16:creationId xmlns:a16="http://schemas.microsoft.com/office/drawing/2014/main" id="{17F0C6C2-E44A-EFBC-94AA-EE8C551B31D8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34" name="Freihandform: Form 633">
                <a:extLst>
                  <a:ext uri="{FF2B5EF4-FFF2-40B4-BE49-F238E27FC236}">
                    <a16:creationId xmlns:a16="http://schemas.microsoft.com/office/drawing/2014/main" id="{B89FF57B-A67D-B071-B1D5-4AD0A2525DD4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5" name="Freihandform: Form 634">
                <a:extLst>
                  <a:ext uri="{FF2B5EF4-FFF2-40B4-BE49-F238E27FC236}">
                    <a16:creationId xmlns:a16="http://schemas.microsoft.com/office/drawing/2014/main" id="{35DE056A-B047-204F-BA21-FE32F42C2A3B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DB259242-BF88-5650-2B20-F3515411852A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616" name="Grafik 439">
              <a:extLst>
                <a:ext uri="{FF2B5EF4-FFF2-40B4-BE49-F238E27FC236}">
                  <a16:creationId xmlns:a16="http://schemas.microsoft.com/office/drawing/2014/main" id="{1349A30D-AAF5-6C6C-5A6D-42CC7B2D1C7E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30" name="Grafik 439">
                <a:extLst>
                  <a:ext uri="{FF2B5EF4-FFF2-40B4-BE49-F238E27FC236}">
                    <a16:creationId xmlns:a16="http://schemas.microsoft.com/office/drawing/2014/main" id="{4CB21152-522F-835D-A8DF-D0E0F620023B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32" name="Freihandform: Form 631">
                  <a:extLst>
                    <a:ext uri="{FF2B5EF4-FFF2-40B4-BE49-F238E27FC236}">
                      <a16:creationId xmlns:a16="http://schemas.microsoft.com/office/drawing/2014/main" id="{B9454391-592C-D9D4-6FF3-D96B56358A94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3" name="Freihandform: Form 632">
                  <a:extLst>
                    <a:ext uri="{FF2B5EF4-FFF2-40B4-BE49-F238E27FC236}">
                      <a16:creationId xmlns:a16="http://schemas.microsoft.com/office/drawing/2014/main" id="{F33A988D-673B-F17C-FF64-A6C061C43E6A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1" name="Freihandform: Form 630">
                <a:extLst>
                  <a:ext uri="{FF2B5EF4-FFF2-40B4-BE49-F238E27FC236}">
                    <a16:creationId xmlns:a16="http://schemas.microsoft.com/office/drawing/2014/main" id="{69089F80-6E0C-D58C-9B46-3D4901D0A029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7" name="Grafik 439">
              <a:extLst>
                <a:ext uri="{FF2B5EF4-FFF2-40B4-BE49-F238E27FC236}">
                  <a16:creationId xmlns:a16="http://schemas.microsoft.com/office/drawing/2014/main" id="{D1866577-DED3-FF8B-903B-C6C689900ADF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28" name="Freihandform: Form 627">
                <a:extLst>
                  <a:ext uri="{FF2B5EF4-FFF2-40B4-BE49-F238E27FC236}">
                    <a16:creationId xmlns:a16="http://schemas.microsoft.com/office/drawing/2014/main" id="{C6E83237-4581-87E5-36EE-F07A3E3764A7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9" name="Freihandform: Form 628">
                <a:extLst>
                  <a:ext uri="{FF2B5EF4-FFF2-40B4-BE49-F238E27FC236}">
                    <a16:creationId xmlns:a16="http://schemas.microsoft.com/office/drawing/2014/main" id="{B693F59F-AF9B-6F28-F357-6304B4FEFB0D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5D315FC0-9338-FA2C-C997-599DBAC25D28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EC1B0112-945A-C810-C87E-E7D6C7171ABB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82" name="Grafik 181">
            <a:extLst>
              <a:ext uri="{FF2B5EF4-FFF2-40B4-BE49-F238E27FC236}">
                <a16:creationId xmlns:a16="http://schemas.microsoft.com/office/drawing/2014/main" id="{3D2B50FF-71F4-03B7-670A-245B208C70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000" y="5661000"/>
            <a:ext cx="642462" cy="288000"/>
          </a:xfrm>
          <a:prstGeom prst="rect">
            <a:avLst/>
          </a:prstGeom>
        </p:spPr>
      </p:pic>
      <p:sp>
        <p:nvSpPr>
          <p:cNvPr id="675" name="Datei">
            <a:extLst>
              <a:ext uri="{FF2B5EF4-FFF2-40B4-BE49-F238E27FC236}">
                <a16:creationId xmlns:a16="http://schemas.microsoft.com/office/drawing/2014/main" id="{3BCB0FBF-6142-0B66-2018-4124898F105E}"/>
              </a:ext>
            </a:extLst>
          </p:cNvPr>
          <p:cNvSpPr/>
          <p:nvPr/>
        </p:nvSpPr>
        <p:spPr>
          <a:xfrm>
            <a:off x="984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07329B6F-0B2A-5F33-FC9B-EF23516BBDA9}"/>
              </a:ext>
            </a:extLst>
          </p:cNvPr>
          <p:cNvGrpSpPr/>
          <p:nvPr/>
        </p:nvGrpSpPr>
        <p:grpSpPr>
          <a:xfrm>
            <a:off x="984000" y="5877000"/>
            <a:ext cx="288000" cy="216000"/>
            <a:chOff x="2928000" y="1053000"/>
            <a:chExt cx="288000" cy="216000"/>
          </a:xfrm>
        </p:grpSpPr>
        <p:sp>
          <p:nvSpPr>
            <p:cNvPr id="465" name="Rechteck: abgerundete Ecken 464">
              <a:extLst>
                <a:ext uri="{FF2B5EF4-FFF2-40B4-BE49-F238E27FC236}">
                  <a16:creationId xmlns:a16="http://schemas.microsoft.com/office/drawing/2014/main" id="{F69B826D-7B8D-A1D1-833D-C389E0C5F413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Rechteck: abgerundete Ecken 465">
              <a:extLst>
                <a:ext uri="{FF2B5EF4-FFF2-40B4-BE49-F238E27FC236}">
                  <a16:creationId xmlns:a16="http://schemas.microsoft.com/office/drawing/2014/main" id="{FDA7B9ED-3D82-1711-38DB-1FED09C2DA74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C26CAA65-5669-409A-B5E5-7AF3518E1295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52955155-22D1-6F88-6D6C-84CEEFB8114F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1E233E84-24BF-062B-B8D3-F207E89B3C3D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172E7FD6-0BAB-9A81-30C2-6C3E61521F9F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7382DF54-C842-8D43-2ECB-1F4A824B6C84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4D42C886-1083-6558-CFD6-454429099588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55BB295E-2EF4-9FDB-76A3-09B40FFBC776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Rechteck: abgerundete Ecken 473">
              <a:extLst>
                <a:ext uri="{FF2B5EF4-FFF2-40B4-BE49-F238E27FC236}">
                  <a16:creationId xmlns:a16="http://schemas.microsoft.com/office/drawing/2014/main" id="{8B32F73A-4CD7-3E01-D2D3-2AD405501642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Rechteck: abgerundete Ecken 474">
              <a:extLst>
                <a:ext uri="{FF2B5EF4-FFF2-40B4-BE49-F238E27FC236}">
                  <a16:creationId xmlns:a16="http://schemas.microsoft.com/office/drawing/2014/main" id="{C31AB8BF-29CB-B2EE-7FE7-FF32DF943E51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F1785A84-3C56-A0A0-1353-52A040565D45}"/>
              </a:ext>
            </a:extLst>
          </p:cNvPr>
          <p:cNvGrpSpPr/>
          <p:nvPr/>
        </p:nvGrpSpPr>
        <p:grpSpPr>
          <a:xfrm>
            <a:off x="3792000" y="5877000"/>
            <a:ext cx="288000" cy="216000"/>
            <a:chOff x="2928000" y="1053000"/>
            <a:chExt cx="288000" cy="216000"/>
          </a:xfrm>
        </p:grpSpPr>
        <p:sp>
          <p:nvSpPr>
            <p:cNvPr id="478" name="Rechteck: abgerundete Ecken 477">
              <a:extLst>
                <a:ext uri="{FF2B5EF4-FFF2-40B4-BE49-F238E27FC236}">
                  <a16:creationId xmlns:a16="http://schemas.microsoft.com/office/drawing/2014/main" id="{0C67D676-6670-001F-A18D-FE40CA8FBE93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Rechteck: abgerundete Ecken 478">
              <a:extLst>
                <a:ext uri="{FF2B5EF4-FFF2-40B4-BE49-F238E27FC236}">
                  <a16:creationId xmlns:a16="http://schemas.microsoft.com/office/drawing/2014/main" id="{803CD02D-BD4B-A50F-7272-2D10651C889C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61693FEE-787D-CBB4-70AD-29EDAB9EF4F5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24428140-B991-11C5-890C-2EE78096AAB0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54FE15A5-31F2-DF21-9F8E-D20F11564B54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9BFE4EED-5BBC-E54E-0AFB-7E5747BE29C6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71B67283-45B9-5D45-8BC7-9EB218400C73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5077D7BC-D6A5-179F-A129-ED23C6D4D94C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B88C7385-CDD6-86AF-5FD2-E9190C79928D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hteck: abgerundete Ecken 486">
              <a:extLst>
                <a:ext uri="{FF2B5EF4-FFF2-40B4-BE49-F238E27FC236}">
                  <a16:creationId xmlns:a16="http://schemas.microsoft.com/office/drawing/2014/main" id="{E64FE064-EB32-A0A9-8039-2D0CA24AD792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Rechteck: abgerundete Ecken 487">
              <a:extLst>
                <a:ext uri="{FF2B5EF4-FFF2-40B4-BE49-F238E27FC236}">
                  <a16:creationId xmlns:a16="http://schemas.microsoft.com/office/drawing/2014/main" id="{2AA8D19B-A5DF-0C0F-EF50-B6F5CBD11BFF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1" name="Gruppieren 490">
            <a:extLst>
              <a:ext uri="{FF2B5EF4-FFF2-40B4-BE49-F238E27FC236}">
                <a16:creationId xmlns:a16="http://schemas.microsoft.com/office/drawing/2014/main" id="{C151C5AB-293B-0AC7-6030-140A707E532B}"/>
              </a:ext>
            </a:extLst>
          </p:cNvPr>
          <p:cNvGrpSpPr/>
          <p:nvPr/>
        </p:nvGrpSpPr>
        <p:grpSpPr>
          <a:xfrm>
            <a:off x="4656000" y="5877000"/>
            <a:ext cx="288000" cy="216000"/>
            <a:chOff x="2928000" y="1053000"/>
            <a:chExt cx="288000" cy="216000"/>
          </a:xfrm>
        </p:grpSpPr>
        <p:sp>
          <p:nvSpPr>
            <p:cNvPr id="492" name="Rechteck: abgerundete Ecken 491">
              <a:extLst>
                <a:ext uri="{FF2B5EF4-FFF2-40B4-BE49-F238E27FC236}">
                  <a16:creationId xmlns:a16="http://schemas.microsoft.com/office/drawing/2014/main" id="{C492AE20-4ECD-CC38-6F0C-0FEA6F1F2F4D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Rechteck: abgerundete Ecken 492">
              <a:extLst>
                <a:ext uri="{FF2B5EF4-FFF2-40B4-BE49-F238E27FC236}">
                  <a16:creationId xmlns:a16="http://schemas.microsoft.com/office/drawing/2014/main" id="{A70E425B-809F-4552-A30F-FBDF8A68DE55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43B74243-44D5-534C-A457-33BF696156CA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380C8BA4-85A6-0F0F-1944-A694EBECAB7B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EEAF6B9-8E9F-1656-0F7E-F61B0E7E47F8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F1A063A0-C71C-B893-08B4-18C77493D5DB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BBD3D839-6935-6A8D-F933-830FA387E31B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36886FB-CE84-0379-77D7-DF81EF2CCB12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89B538E1-B1B9-69CB-5557-6551E601EBD2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38C0E062-160B-2371-3F23-A2B47770644F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3799C1C4-4F68-749C-7F83-539449A10422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37D22433-A619-47A9-3579-7E560010F6B3}"/>
              </a:ext>
            </a:extLst>
          </p:cNvPr>
          <p:cNvGrpSpPr/>
          <p:nvPr/>
        </p:nvGrpSpPr>
        <p:grpSpPr>
          <a:xfrm>
            <a:off x="8040000" y="5877000"/>
            <a:ext cx="288000" cy="216000"/>
            <a:chOff x="2928000" y="1053000"/>
            <a:chExt cx="288000" cy="216000"/>
          </a:xfrm>
        </p:grpSpPr>
        <p:sp>
          <p:nvSpPr>
            <p:cNvPr id="570" name="Rechteck: abgerundete Ecken 569">
              <a:extLst>
                <a:ext uri="{FF2B5EF4-FFF2-40B4-BE49-F238E27FC236}">
                  <a16:creationId xmlns:a16="http://schemas.microsoft.com/office/drawing/2014/main" id="{F03C7977-5A2D-A39F-4DFB-989CE63374F5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1" name="Rechteck: abgerundete Ecken 570">
              <a:extLst>
                <a:ext uri="{FF2B5EF4-FFF2-40B4-BE49-F238E27FC236}">
                  <a16:creationId xmlns:a16="http://schemas.microsoft.com/office/drawing/2014/main" id="{A5C0F209-BC9F-1E51-CC8D-3851FE9BEFFA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7394664C-400A-F2E6-3B60-B281591FEC39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271429B5-6129-53B7-6D76-A8F874B060D7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ADB741B1-6558-0C32-9247-8A7FC089E911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04FD9F19-D257-5098-88C7-076A5AE382BC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B9C5F32A-F6A3-4330-4390-3F0EFC01E3B9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B179371F-1012-7C6D-3C22-DF94785229AE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02431A9D-9447-7C55-54FA-826DEF27A7E7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hteck: abgerundete Ecken 174">
              <a:extLst>
                <a:ext uri="{FF2B5EF4-FFF2-40B4-BE49-F238E27FC236}">
                  <a16:creationId xmlns:a16="http://schemas.microsoft.com/office/drawing/2014/main" id="{57DFF4E1-D0A7-A618-A1DE-DBAA109C6979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hteck: abgerundete Ecken 177">
              <a:extLst>
                <a:ext uri="{FF2B5EF4-FFF2-40B4-BE49-F238E27FC236}">
                  <a16:creationId xmlns:a16="http://schemas.microsoft.com/office/drawing/2014/main" id="{8816C231-FE2E-8FDC-AB7E-FB4B7F062B73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FEB56611-109D-7923-8B9B-ECBC718CA5DF}"/>
              </a:ext>
            </a:extLst>
          </p:cNvPr>
          <p:cNvGrpSpPr/>
          <p:nvPr/>
        </p:nvGrpSpPr>
        <p:grpSpPr>
          <a:xfrm>
            <a:off x="7176000" y="5877000"/>
            <a:ext cx="288000" cy="216000"/>
            <a:chOff x="2928000" y="1053000"/>
            <a:chExt cx="288000" cy="216000"/>
          </a:xfrm>
        </p:grpSpPr>
        <p:sp>
          <p:nvSpPr>
            <p:cNvPr id="619" name="Rechteck: abgerundete Ecken 618">
              <a:extLst>
                <a:ext uri="{FF2B5EF4-FFF2-40B4-BE49-F238E27FC236}">
                  <a16:creationId xmlns:a16="http://schemas.microsoft.com/office/drawing/2014/main" id="{1077C332-271C-A92D-21DD-A1845D864476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0" name="Rechteck: abgerundete Ecken 619">
              <a:extLst>
                <a:ext uri="{FF2B5EF4-FFF2-40B4-BE49-F238E27FC236}">
                  <a16:creationId xmlns:a16="http://schemas.microsoft.com/office/drawing/2014/main" id="{9F1352F3-81A7-D1CC-D1CE-9125E23206F1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22" name="Gerader Verbinder 621">
              <a:extLst>
                <a:ext uri="{FF2B5EF4-FFF2-40B4-BE49-F238E27FC236}">
                  <a16:creationId xmlns:a16="http://schemas.microsoft.com/office/drawing/2014/main" id="{6E31D02C-522A-CB20-F93A-9721985DF1F4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r Verbinder 623">
              <a:extLst>
                <a:ext uri="{FF2B5EF4-FFF2-40B4-BE49-F238E27FC236}">
                  <a16:creationId xmlns:a16="http://schemas.microsoft.com/office/drawing/2014/main" id="{3B592732-C280-6197-4B5B-837C462478FD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r Verbinder 624">
              <a:extLst>
                <a:ext uri="{FF2B5EF4-FFF2-40B4-BE49-F238E27FC236}">
                  <a16:creationId xmlns:a16="http://schemas.microsoft.com/office/drawing/2014/main" id="{DF89A28E-748D-17FD-0208-5712D841FDAB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r Verbinder 625">
              <a:extLst>
                <a:ext uri="{FF2B5EF4-FFF2-40B4-BE49-F238E27FC236}">
                  <a16:creationId xmlns:a16="http://schemas.microsoft.com/office/drawing/2014/main" id="{F9715387-9A67-D9C9-B851-CC06A1E4D131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190B594D-D8BE-4726-58B1-BAF83136E391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846D3A0D-C36C-71F3-FC97-E5D014A3DF4F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E913DA3C-9ED1-22A2-1078-4502DFC1BA37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E79C324C-3868-09FB-DAEE-17205EDC7348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56A063D9-53EC-975C-0136-70C0B3B096EF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EthHdr">
            <a:extLst>
              <a:ext uri="{FF2B5EF4-FFF2-40B4-BE49-F238E27FC236}">
                <a16:creationId xmlns:a16="http://schemas.microsoft.com/office/drawing/2014/main" id="{C11793A0-467D-F2D1-77B6-E9F40163D9F6}"/>
              </a:ext>
            </a:extLst>
          </p:cNvPr>
          <p:cNvSpPr/>
          <p:nvPr/>
        </p:nvSpPr>
        <p:spPr>
          <a:xfrm>
            <a:off x="48000" y="5157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4" name="EthHdrGrün">
            <a:extLst>
              <a:ext uri="{FF2B5EF4-FFF2-40B4-BE49-F238E27FC236}">
                <a16:creationId xmlns:a16="http://schemas.microsoft.com/office/drawing/2014/main" id="{81DE7D30-E36D-9C33-9DA4-1A35C8546A25}"/>
              </a:ext>
            </a:extLst>
          </p:cNvPr>
          <p:cNvSpPr/>
          <p:nvPr/>
        </p:nvSpPr>
        <p:spPr>
          <a:xfrm>
            <a:off x="300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EthHdrBlau">
            <a:extLst>
              <a:ext uri="{FF2B5EF4-FFF2-40B4-BE49-F238E27FC236}">
                <a16:creationId xmlns:a16="http://schemas.microsoft.com/office/drawing/2014/main" id="{3488372A-81C8-2FC0-A994-041CDD3AAB7E}"/>
              </a:ext>
            </a:extLst>
          </p:cNvPr>
          <p:cNvSpPr/>
          <p:nvPr/>
        </p:nvSpPr>
        <p:spPr>
          <a:xfrm>
            <a:off x="444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9" name="RxIpHdr">
            <a:extLst>
              <a:ext uri="{FF2B5EF4-FFF2-40B4-BE49-F238E27FC236}">
                <a16:creationId xmlns:a16="http://schemas.microsoft.com/office/drawing/2014/main" id="{F04CD7CD-3798-89A4-D4D4-8C028581327F}"/>
              </a:ext>
            </a:extLst>
          </p:cNvPr>
          <p:cNvSpPr/>
          <p:nvPr/>
        </p:nvSpPr>
        <p:spPr>
          <a:xfrm>
            <a:off x="10632000" y="3933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4" name="IpTcpDatenShort">
            <a:extLst>
              <a:ext uri="{FF2B5EF4-FFF2-40B4-BE49-F238E27FC236}">
                <a16:creationId xmlns:a16="http://schemas.microsoft.com/office/drawing/2014/main" id="{73748003-5AE2-FF6E-901E-954F27ECC956}"/>
              </a:ext>
            </a:extLst>
          </p:cNvPr>
          <p:cNvGrpSpPr/>
          <p:nvPr/>
        </p:nvGrpSpPr>
        <p:grpSpPr>
          <a:xfrm>
            <a:off x="3288000" y="5157000"/>
            <a:ext cx="1008000" cy="434055"/>
            <a:chOff x="840000" y="5157000"/>
            <a:chExt cx="1008000" cy="434055"/>
          </a:xfrm>
        </p:grpSpPr>
        <p:sp>
          <p:nvSpPr>
            <p:cNvPr id="111" name="Rectangle: Rounded Corners 135">
              <a:extLst>
                <a:ext uri="{FF2B5EF4-FFF2-40B4-BE49-F238E27FC236}">
                  <a16:creationId xmlns:a16="http://schemas.microsoft.com/office/drawing/2014/main" id="{D35C987A-E6B6-BBFE-FEEB-6E3E4ED1AD85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Rectangle: Rounded Corners 136">
              <a:extLst>
                <a:ext uri="{FF2B5EF4-FFF2-40B4-BE49-F238E27FC236}">
                  <a16:creationId xmlns:a16="http://schemas.microsoft.com/office/drawing/2014/main" id="{7D1FA388-E2EA-6E8D-2BC0-83E4F77F920A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Rectangle: Rounded Corners 137">
              <a:extLst>
                <a:ext uri="{FF2B5EF4-FFF2-40B4-BE49-F238E27FC236}">
                  <a16:creationId xmlns:a16="http://schemas.microsoft.com/office/drawing/2014/main" id="{919BCF8A-9D0C-A286-E3F0-8531B8DE9243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646" name="EthHdrLila">
            <a:extLst>
              <a:ext uri="{FF2B5EF4-FFF2-40B4-BE49-F238E27FC236}">
                <a16:creationId xmlns:a16="http://schemas.microsoft.com/office/drawing/2014/main" id="{2BE867D9-DDCF-D2DB-B02C-6E145D775F59}"/>
              </a:ext>
            </a:extLst>
          </p:cNvPr>
          <p:cNvSpPr/>
          <p:nvPr/>
        </p:nvSpPr>
        <p:spPr>
          <a:xfrm>
            <a:off x="782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0" name="Datei">
            <a:extLst>
              <a:ext uri="{FF2B5EF4-FFF2-40B4-BE49-F238E27FC236}">
                <a16:creationId xmlns:a16="http://schemas.microsoft.com/office/drawing/2014/main" id="{A33111FE-3E16-B9FB-3306-30C6A29D7A40}"/>
              </a:ext>
            </a:extLst>
          </p:cNvPr>
          <p:cNvSpPr/>
          <p:nvPr/>
        </p:nvSpPr>
        <p:spPr>
          <a:xfrm>
            <a:off x="1632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Ethernet</a:t>
            </a:r>
          </a:p>
        </p:txBody>
      </p:sp>
      <p:sp>
        <p:nvSpPr>
          <p:cNvPr id="231" name="Datei">
            <a:extLst>
              <a:ext uri="{FF2B5EF4-FFF2-40B4-BE49-F238E27FC236}">
                <a16:creationId xmlns:a16="http://schemas.microsoft.com/office/drawing/2014/main" id="{76190514-2B3B-083D-7B6D-F0FBABE9711D}"/>
              </a:ext>
            </a:extLst>
          </p:cNvPr>
          <p:cNvSpPr/>
          <p:nvPr/>
        </p:nvSpPr>
        <p:spPr>
          <a:xfrm>
            <a:off x="5016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Wide Area Network (WAN)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Glasfaser</a:t>
            </a:r>
          </a:p>
        </p:txBody>
      </p:sp>
      <p:sp>
        <p:nvSpPr>
          <p:cNvPr id="232" name="Datei">
            <a:extLst>
              <a:ext uri="{FF2B5EF4-FFF2-40B4-BE49-F238E27FC236}">
                <a16:creationId xmlns:a16="http://schemas.microsoft.com/office/drawing/2014/main" id="{FF442124-E00E-60A9-FC11-4F35EA06321E}"/>
              </a:ext>
            </a:extLst>
          </p:cNvPr>
          <p:cNvSpPr/>
          <p:nvPr/>
        </p:nvSpPr>
        <p:spPr>
          <a:xfrm>
            <a:off x="8472000" y="639018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WLAN</a:t>
            </a:r>
          </a:p>
        </p:txBody>
      </p:sp>
      <p:grpSp>
        <p:nvGrpSpPr>
          <p:cNvPr id="5" name="IpTcpDatenShort">
            <a:extLst>
              <a:ext uri="{FF2B5EF4-FFF2-40B4-BE49-F238E27FC236}">
                <a16:creationId xmlns:a16="http://schemas.microsoft.com/office/drawing/2014/main" id="{F4DBE77B-8429-5D33-AAC8-F6DB5B92F658}"/>
              </a:ext>
            </a:extLst>
          </p:cNvPr>
          <p:cNvGrpSpPr/>
          <p:nvPr/>
        </p:nvGrpSpPr>
        <p:grpSpPr>
          <a:xfrm>
            <a:off x="4728000" y="5157000"/>
            <a:ext cx="1008000" cy="434055"/>
            <a:chOff x="840000" y="5157000"/>
            <a:chExt cx="1008000" cy="434055"/>
          </a:xfrm>
        </p:grpSpPr>
        <p:sp>
          <p:nvSpPr>
            <p:cNvPr id="6" name="Rectangle: Rounded Corners 135">
              <a:extLst>
                <a:ext uri="{FF2B5EF4-FFF2-40B4-BE49-F238E27FC236}">
                  <a16:creationId xmlns:a16="http://schemas.microsoft.com/office/drawing/2014/main" id="{4257FF9E-0A94-4B61-2E71-9CC14170A2D3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Rectangle: Rounded Corners 136">
              <a:extLst>
                <a:ext uri="{FF2B5EF4-FFF2-40B4-BE49-F238E27FC236}">
                  <a16:creationId xmlns:a16="http://schemas.microsoft.com/office/drawing/2014/main" id="{DB8BB5F9-5C8A-0FB2-1C68-94E539358147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137">
              <a:extLst>
                <a:ext uri="{FF2B5EF4-FFF2-40B4-BE49-F238E27FC236}">
                  <a16:creationId xmlns:a16="http://schemas.microsoft.com/office/drawing/2014/main" id="{F9FF5E9E-1C03-0243-7640-4E836F6A2FE3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1" name="IpTcpDatenShort">
            <a:extLst>
              <a:ext uri="{FF2B5EF4-FFF2-40B4-BE49-F238E27FC236}">
                <a16:creationId xmlns:a16="http://schemas.microsoft.com/office/drawing/2014/main" id="{D70BD0ED-5D58-8E77-1184-BB1DE5080D6C}"/>
              </a:ext>
            </a:extLst>
          </p:cNvPr>
          <p:cNvGrpSpPr/>
          <p:nvPr/>
        </p:nvGrpSpPr>
        <p:grpSpPr>
          <a:xfrm>
            <a:off x="8112000" y="5157000"/>
            <a:ext cx="1008000" cy="434055"/>
            <a:chOff x="840000" y="5157000"/>
            <a:chExt cx="1008000" cy="434055"/>
          </a:xfrm>
        </p:grpSpPr>
        <p:sp>
          <p:nvSpPr>
            <p:cNvPr id="12" name="Rectangle: Rounded Corners 135">
              <a:extLst>
                <a:ext uri="{FF2B5EF4-FFF2-40B4-BE49-F238E27FC236}">
                  <a16:creationId xmlns:a16="http://schemas.microsoft.com/office/drawing/2014/main" id="{C9699F6D-2C72-7F10-DB34-F81AB00714FE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: Rounded Corners 136">
              <a:extLst>
                <a:ext uri="{FF2B5EF4-FFF2-40B4-BE49-F238E27FC236}">
                  <a16:creationId xmlns:a16="http://schemas.microsoft.com/office/drawing/2014/main" id="{44334489-6D8C-A358-6611-7218BC39482F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37">
              <a:extLst>
                <a:ext uri="{FF2B5EF4-FFF2-40B4-BE49-F238E27FC236}">
                  <a16:creationId xmlns:a16="http://schemas.microsoft.com/office/drawing/2014/main" id="{6FB2E12C-7D33-5F13-C4F3-F359B6D6DADF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6" name="RxDaten">
            <a:extLst>
              <a:ext uri="{FF2B5EF4-FFF2-40B4-BE49-F238E27FC236}">
                <a16:creationId xmlns:a16="http://schemas.microsoft.com/office/drawing/2014/main" id="{5FA48A00-520B-9C9C-9614-48FBF40242FD}"/>
              </a:ext>
            </a:extLst>
          </p:cNvPr>
          <p:cNvSpPr/>
          <p:nvPr/>
        </p:nvSpPr>
        <p:spPr>
          <a:xfrm>
            <a:off x="11208000" y="3933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xTcpHdr">
            <a:extLst>
              <a:ext uri="{FF2B5EF4-FFF2-40B4-BE49-F238E27FC236}">
                <a16:creationId xmlns:a16="http://schemas.microsoft.com/office/drawing/2014/main" id="{BDCF9E0B-1CD0-F637-F56E-4E822EE6E6AC}"/>
              </a:ext>
            </a:extLst>
          </p:cNvPr>
          <p:cNvSpPr/>
          <p:nvPr/>
        </p:nvSpPr>
        <p:spPr>
          <a:xfrm>
            <a:off x="10920000" y="3933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xDaten">
            <a:extLst>
              <a:ext uri="{FF2B5EF4-FFF2-40B4-BE49-F238E27FC236}">
                <a16:creationId xmlns:a16="http://schemas.microsoft.com/office/drawing/2014/main" id="{CB8C9FF1-C716-8042-7729-F8629E3333E0}"/>
              </a:ext>
            </a:extLst>
          </p:cNvPr>
          <p:cNvSpPr/>
          <p:nvPr/>
        </p:nvSpPr>
        <p:spPr>
          <a:xfrm>
            <a:off x="11208000" y="270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xTcpHdr">
            <a:extLst>
              <a:ext uri="{FF2B5EF4-FFF2-40B4-BE49-F238E27FC236}">
                <a16:creationId xmlns:a16="http://schemas.microsoft.com/office/drawing/2014/main" id="{E43BA337-70D4-DAEB-85FB-94EDA59C228A}"/>
              </a:ext>
            </a:extLst>
          </p:cNvPr>
          <p:cNvSpPr/>
          <p:nvPr/>
        </p:nvSpPr>
        <p:spPr>
          <a:xfrm>
            <a:off x="10920000" y="270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xIpHdr">
            <a:extLst>
              <a:ext uri="{FF2B5EF4-FFF2-40B4-BE49-F238E27FC236}">
                <a16:creationId xmlns:a16="http://schemas.microsoft.com/office/drawing/2014/main" id="{E0FDAE0E-9615-5091-D827-419706227136}"/>
              </a:ext>
            </a:extLst>
          </p:cNvPr>
          <p:cNvSpPr/>
          <p:nvPr/>
        </p:nvSpPr>
        <p:spPr>
          <a:xfrm>
            <a:off x="3864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xDaten">
            <a:extLst>
              <a:ext uri="{FF2B5EF4-FFF2-40B4-BE49-F238E27FC236}">
                <a16:creationId xmlns:a16="http://schemas.microsoft.com/office/drawing/2014/main" id="{E1E81D56-8EDC-ACE8-0B29-00273CF3F653}"/>
              </a:ext>
            </a:extLst>
          </p:cNvPr>
          <p:cNvSpPr/>
          <p:nvPr/>
        </p:nvSpPr>
        <p:spPr>
          <a:xfrm>
            <a:off x="4440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xTcpHdr">
            <a:extLst>
              <a:ext uri="{FF2B5EF4-FFF2-40B4-BE49-F238E27FC236}">
                <a16:creationId xmlns:a16="http://schemas.microsoft.com/office/drawing/2014/main" id="{FDE30302-69D2-176C-B6F4-00C69E0BB326}"/>
              </a:ext>
            </a:extLst>
          </p:cNvPr>
          <p:cNvSpPr/>
          <p:nvPr/>
        </p:nvSpPr>
        <p:spPr>
          <a:xfrm>
            <a:off x="4152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xIpHdr">
            <a:extLst>
              <a:ext uri="{FF2B5EF4-FFF2-40B4-BE49-F238E27FC236}">
                <a16:creationId xmlns:a16="http://schemas.microsoft.com/office/drawing/2014/main" id="{9C46A5E8-71DD-46D7-E74F-73EF9D96FFD5}"/>
              </a:ext>
            </a:extLst>
          </p:cNvPr>
          <p:cNvSpPr/>
          <p:nvPr/>
        </p:nvSpPr>
        <p:spPr>
          <a:xfrm>
            <a:off x="7248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xDaten">
            <a:extLst>
              <a:ext uri="{FF2B5EF4-FFF2-40B4-BE49-F238E27FC236}">
                <a16:creationId xmlns:a16="http://schemas.microsoft.com/office/drawing/2014/main" id="{7D57C3D3-32D2-1C53-A177-7611DBA5E4EE}"/>
              </a:ext>
            </a:extLst>
          </p:cNvPr>
          <p:cNvSpPr/>
          <p:nvPr/>
        </p:nvSpPr>
        <p:spPr>
          <a:xfrm>
            <a:off x="7824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xTcpHdr">
            <a:extLst>
              <a:ext uri="{FF2B5EF4-FFF2-40B4-BE49-F238E27FC236}">
                <a16:creationId xmlns:a16="http://schemas.microsoft.com/office/drawing/2014/main" id="{640C8119-8E8F-4F1F-B8B0-2C72B6CA3B80}"/>
              </a:ext>
            </a:extLst>
          </p:cNvPr>
          <p:cNvSpPr/>
          <p:nvPr/>
        </p:nvSpPr>
        <p:spPr>
          <a:xfrm>
            <a:off x="7536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8" name="IpTcpDatenGrau">
            <a:extLst>
              <a:ext uri="{FF2B5EF4-FFF2-40B4-BE49-F238E27FC236}">
                <a16:creationId xmlns:a16="http://schemas.microsoft.com/office/drawing/2014/main" id="{4E2429F1-C415-BFC9-0C8B-E6965B7DD7FA}"/>
              </a:ext>
            </a:extLst>
          </p:cNvPr>
          <p:cNvGrpSpPr/>
          <p:nvPr/>
        </p:nvGrpSpPr>
        <p:grpSpPr>
          <a:xfrm>
            <a:off x="480000" y="5157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29" name="Rectangle: Rounded Corners 24">
              <a:extLst>
                <a:ext uri="{FF2B5EF4-FFF2-40B4-BE49-F238E27FC236}">
                  <a16:creationId xmlns:a16="http://schemas.microsoft.com/office/drawing/2014/main" id="{2FE387E5-4661-1790-B2D5-E95B794EDC89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Rectangle: Rounded Corners 26">
              <a:extLst>
                <a:ext uri="{FF2B5EF4-FFF2-40B4-BE49-F238E27FC236}">
                  <a16:creationId xmlns:a16="http://schemas.microsoft.com/office/drawing/2014/main" id="{61022B28-12DC-0247-980C-0C5AC5671128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: Rounded Corners 33">
              <a:extLst>
                <a:ext uri="{FF2B5EF4-FFF2-40B4-BE49-F238E27FC236}">
                  <a16:creationId xmlns:a16="http://schemas.microsoft.com/office/drawing/2014/main" id="{EF6B3598-C233-C0F3-6024-ADA75B782CAC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2" name="EthHdrBlau">
            <a:extLst>
              <a:ext uri="{FF2B5EF4-FFF2-40B4-BE49-F238E27FC236}">
                <a16:creationId xmlns:a16="http://schemas.microsoft.com/office/drawing/2014/main" id="{82870E72-553E-D315-5215-D4F71FDB3D69}"/>
              </a:ext>
            </a:extLst>
          </p:cNvPr>
          <p:cNvSpPr/>
          <p:nvPr/>
        </p:nvSpPr>
        <p:spPr>
          <a:xfrm>
            <a:off x="638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IpTcpDatenShort">
            <a:extLst>
              <a:ext uri="{FF2B5EF4-FFF2-40B4-BE49-F238E27FC236}">
                <a16:creationId xmlns:a16="http://schemas.microsoft.com/office/drawing/2014/main" id="{3D0A46E8-FAA4-7BC4-D224-3E694AECEE02}"/>
              </a:ext>
            </a:extLst>
          </p:cNvPr>
          <p:cNvGrpSpPr/>
          <p:nvPr/>
        </p:nvGrpSpPr>
        <p:grpSpPr>
          <a:xfrm>
            <a:off x="6672000" y="5157000"/>
            <a:ext cx="1008000" cy="434055"/>
            <a:chOff x="840000" y="5157000"/>
            <a:chExt cx="1008000" cy="434055"/>
          </a:xfrm>
        </p:grpSpPr>
        <p:sp>
          <p:nvSpPr>
            <p:cNvPr id="34" name="Rectangle: Rounded Corners 135">
              <a:extLst>
                <a:ext uri="{FF2B5EF4-FFF2-40B4-BE49-F238E27FC236}">
                  <a16:creationId xmlns:a16="http://schemas.microsoft.com/office/drawing/2014/main" id="{2CBD2B4A-00F5-C10F-A7CB-6DFBED673953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136">
              <a:extLst>
                <a:ext uri="{FF2B5EF4-FFF2-40B4-BE49-F238E27FC236}">
                  <a16:creationId xmlns:a16="http://schemas.microsoft.com/office/drawing/2014/main" id="{9D5C7358-5D00-F947-30AB-82495841EA2A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137">
              <a:extLst>
                <a:ext uri="{FF2B5EF4-FFF2-40B4-BE49-F238E27FC236}">
                  <a16:creationId xmlns:a16="http://schemas.microsoft.com/office/drawing/2014/main" id="{8B8EE8BE-5340-948D-6085-CF91676347A7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7" name="EthHdrLila">
            <a:extLst>
              <a:ext uri="{FF2B5EF4-FFF2-40B4-BE49-F238E27FC236}">
                <a16:creationId xmlns:a16="http://schemas.microsoft.com/office/drawing/2014/main" id="{359FC2A0-683A-6CE6-3281-300F0F1C717B}"/>
              </a:ext>
            </a:extLst>
          </p:cNvPr>
          <p:cNvSpPr/>
          <p:nvPr/>
        </p:nvSpPr>
        <p:spPr>
          <a:xfrm>
            <a:off x="1034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8" name="IpTcpDatenShort">
            <a:extLst>
              <a:ext uri="{FF2B5EF4-FFF2-40B4-BE49-F238E27FC236}">
                <a16:creationId xmlns:a16="http://schemas.microsoft.com/office/drawing/2014/main" id="{742E8FC3-9F7D-5C7D-7052-6D3AFA1314B0}"/>
              </a:ext>
            </a:extLst>
          </p:cNvPr>
          <p:cNvGrpSpPr/>
          <p:nvPr/>
        </p:nvGrpSpPr>
        <p:grpSpPr>
          <a:xfrm>
            <a:off x="10632000" y="5157000"/>
            <a:ext cx="1008000" cy="434055"/>
            <a:chOff x="840000" y="5157000"/>
            <a:chExt cx="1008000" cy="434055"/>
          </a:xfrm>
        </p:grpSpPr>
        <p:sp>
          <p:nvSpPr>
            <p:cNvPr id="39" name="Rectangle: Rounded Corners 135">
              <a:extLst>
                <a:ext uri="{FF2B5EF4-FFF2-40B4-BE49-F238E27FC236}">
                  <a16:creationId xmlns:a16="http://schemas.microsoft.com/office/drawing/2014/main" id="{58BC2E41-0270-792C-0738-DBBFC9D2A454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Rectangle: Rounded Corners 136">
              <a:extLst>
                <a:ext uri="{FF2B5EF4-FFF2-40B4-BE49-F238E27FC236}">
                  <a16:creationId xmlns:a16="http://schemas.microsoft.com/office/drawing/2014/main" id="{41EDB572-A1D2-37E4-EBDF-0FB73B7374ED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Rectangle: Rounded Corners 137">
              <a:extLst>
                <a:ext uri="{FF2B5EF4-FFF2-40B4-BE49-F238E27FC236}">
                  <a16:creationId xmlns:a16="http://schemas.microsoft.com/office/drawing/2014/main" id="{98657DEF-F513-DE9F-F970-A75F450AF158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D40949C4-190B-BCD2-C88D-19388C4642A0}"/>
              </a:ext>
            </a:extLst>
          </p:cNvPr>
          <p:cNvSpPr/>
          <p:nvPr/>
        </p:nvSpPr>
        <p:spPr>
          <a:xfrm>
            <a:off x="0" y="0"/>
            <a:ext cx="12192000" cy="6165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" name="TextBox 72">
            <a:extLst>
              <a:ext uri="{FF2B5EF4-FFF2-40B4-BE49-F238E27FC236}">
                <a16:creationId xmlns:a16="http://schemas.microsoft.com/office/drawing/2014/main" id="{2FF516B0-A9C4-2B54-1AF7-8856199D0F38}"/>
              </a:ext>
            </a:extLst>
          </p:cNvPr>
          <p:cNvSpPr txBox="1"/>
          <p:nvPr/>
        </p:nvSpPr>
        <p:spPr>
          <a:xfrm rot="5400000">
            <a:off x="11581500" y="6295500"/>
            <a:ext cx="909000" cy="2160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2"/>
                </a:solidFill>
              </a:rPr>
              <a:t>Physical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C06D8AE-5E69-A94E-E1C0-D4142BA19A10}"/>
              </a:ext>
            </a:extLst>
          </p:cNvPr>
          <p:cNvSpPr/>
          <p:nvPr/>
        </p:nvSpPr>
        <p:spPr>
          <a:xfrm>
            <a:off x="2424000" y="6165000"/>
            <a:ext cx="727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Bitübertragungsschicht (</a:t>
            </a:r>
            <a:r>
              <a:rPr lang="de-DE" dirty="0" err="1"/>
              <a:t>Physical</a:t>
            </a:r>
            <a:r>
              <a:rPr lang="de-DE" dirty="0"/>
              <a:t> Layer)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FFA49D6-0242-AC81-7E42-95D96A2019C7}"/>
              </a:ext>
            </a:extLst>
          </p:cNvPr>
          <p:cNvSpPr/>
          <p:nvPr/>
        </p:nvSpPr>
        <p:spPr>
          <a:xfrm>
            <a:off x="2424000" y="1485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0E37A927-3C24-D2D7-A953-8A85300C3A11}"/>
              </a:ext>
            </a:extLst>
          </p:cNvPr>
          <p:cNvSpPr/>
          <p:nvPr/>
        </p:nvSpPr>
        <p:spPr>
          <a:xfrm>
            <a:off x="2424000" y="2709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EBA10265-A1B6-8FE3-371A-FAAFB850FD20}"/>
              </a:ext>
            </a:extLst>
          </p:cNvPr>
          <p:cNvSpPr/>
          <p:nvPr/>
        </p:nvSpPr>
        <p:spPr>
          <a:xfrm>
            <a:off x="2424000" y="3933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Vermittlungsschicht (Network Layer / Internet Layer)</a:t>
            </a: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3F703B18-DE6E-8B09-CF77-ED10D8CA7700}"/>
              </a:ext>
            </a:extLst>
          </p:cNvPr>
          <p:cNvSpPr/>
          <p:nvPr/>
        </p:nvSpPr>
        <p:spPr>
          <a:xfrm>
            <a:off x="2424000" y="5157000"/>
            <a:ext cx="727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Sicherungsschicht (Data Link Layer)</a:t>
            </a:r>
          </a:p>
        </p:txBody>
      </p:sp>
    </p:spTree>
    <p:extLst>
      <p:ext uri="{BB962C8B-B14F-4D97-AF65-F5344CB8AC3E}">
        <p14:creationId xmlns:p14="http://schemas.microsoft.com/office/powerpoint/2010/main" val="371571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F4EC-C8DD-1A2D-4658-0163A600E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CFEF4CB4-FC92-E07B-CAB6-0E1554D54D97}"/>
              </a:ext>
            </a:extLst>
          </p:cNvPr>
          <p:cNvSpPr/>
          <p:nvPr/>
        </p:nvSpPr>
        <p:spPr>
          <a:xfrm>
            <a:off x="4440000" y="4881687"/>
            <a:ext cx="3240000" cy="1859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083B37B-0060-9E30-14B0-FBBB5A641B10}"/>
              </a:ext>
            </a:extLst>
          </p:cNvPr>
          <p:cNvSpPr/>
          <p:nvPr/>
        </p:nvSpPr>
        <p:spPr>
          <a:xfrm>
            <a:off x="7824000" y="4941000"/>
            <a:ext cx="3888000" cy="18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FF128B6-6305-A71D-F963-08C158289DC2}"/>
              </a:ext>
            </a:extLst>
          </p:cNvPr>
          <p:cNvSpPr/>
          <p:nvPr/>
        </p:nvSpPr>
        <p:spPr>
          <a:xfrm>
            <a:off x="408000" y="4941000"/>
            <a:ext cx="3888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6" name="Cloud 75">
            <a:extLst>
              <a:ext uri="{FF2B5EF4-FFF2-40B4-BE49-F238E27FC236}">
                <a16:creationId xmlns:a16="http://schemas.microsoft.com/office/drawing/2014/main" id="{226585E1-08C8-11D5-373B-3A098C18D762}"/>
              </a:ext>
            </a:extLst>
          </p:cNvPr>
          <p:cNvSpPr/>
          <p:nvPr/>
        </p:nvSpPr>
        <p:spPr>
          <a:xfrm>
            <a:off x="4440000" y="3933000"/>
            <a:ext cx="3240000" cy="18720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8" name="Rectangle 43">
            <a:extLst>
              <a:ext uri="{FF2B5EF4-FFF2-40B4-BE49-F238E27FC236}">
                <a16:creationId xmlns:a16="http://schemas.microsoft.com/office/drawing/2014/main" id="{ED0A3688-94D7-C272-57D4-0FE047CC4CCB}"/>
              </a:ext>
            </a:extLst>
          </p:cNvPr>
          <p:cNvSpPr/>
          <p:nvPr/>
        </p:nvSpPr>
        <p:spPr>
          <a:xfrm>
            <a:off x="6888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9" name="Rectangle 5">
            <a:extLst>
              <a:ext uri="{FF2B5EF4-FFF2-40B4-BE49-F238E27FC236}">
                <a16:creationId xmlns:a16="http://schemas.microsoft.com/office/drawing/2014/main" id="{F92B81CD-9E77-81D9-7A0A-A047B8FFBA08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405422-71F5-AAA2-AE88-D66FE8F2FA57}"/>
              </a:ext>
            </a:extLst>
          </p:cNvPr>
          <p:cNvSpPr/>
          <p:nvPr/>
        </p:nvSpPr>
        <p:spPr>
          <a:xfrm>
            <a:off x="3504000" y="4869000"/>
            <a:ext cx="1728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17" name="Rectangle 5">
            <a:extLst>
              <a:ext uri="{FF2B5EF4-FFF2-40B4-BE49-F238E27FC236}">
                <a16:creationId xmlns:a16="http://schemas.microsoft.com/office/drawing/2014/main" id="{90C772A7-5A2C-D1BB-A2B2-4C1777B6551C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3" name="Rectangle 5">
            <a:extLst>
              <a:ext uri="{FF2B5EF4-FFF2-40B4-BE49-F238E27FC236}">
                <a16:creationId xmlns:a16="http://schemas.microsoft.com/office/drawing/2014/main" id="{8BE670BB-7425-EBD7-C8BF-97C4245C3D69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4" name="Rectangle 5">
            <a:extLst>
              <a:ext uri="{FF2B5EF4-FFF2-40B4-BE49-F238E27FC236}">
                <a16:creationId xmlns:a16="http://schemas.microsoft.com/office/drawing/2014/main" id="{898F1F61-67CB-7C16-56C0-DFB72AE19987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5" name="Rectangle 5">
            <a:extLst>
              <a:ext uri="{FF2B5EF4-FFF2-40B4-BE49-F238E27FC236}">
                <a16:creationId xmlns:a16="http://schemas.microsoft.com/office/drawing/2014/main" id="{4ADB92DC-E3C8-A56D-948C-36DD561136EC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6" name="Rectangle 5">
            <a:extLst>
              <a:ext uri="{FF2B5EF4-FFF2-40B4-BE49-F238E27FC236}">
                <a16:creationId xmlns:a16="http://schemas.microsoft.com/office/drawing/2014/main" id="{A72E2F82-C485-9756-81D1-0DD5844F97EF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09" name="Rectangle 5">
            <a:extLst>
              <a:ext uri="{FF2B5EF4-FFF2-40B4-BE49-F238E27FC236}">
                <a16:creationId xmlns:a16="http://schemas.microsoft.com/office/drawing/2014/main" id="{723EC45A-51DA-E09F-F836-13C8B616AF14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0" name="Rectangle 5">
            <a:extLst>
              <a:ext uri="{FF2B5EF4-FFF2-40B4-BE49-F238E27FC236}">
                <a16:creationId xmlns:a16="http://schemas.microsoft.com/office/drawing/2014/main" id="{A4671F9D-C5CB-E6FD-F9E7-87C967A34755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1" name="Rectangle 5">
            <a:extLst>
              <a:ext uri="{FF2B5EF4-FFF2-40B4-BE49-F238E27FC236}">
                <a16:creationId xmlns:a16="http://schemas.microsoft.com/office/drawing/2014/main" id="{88061C02-0EDA-07D2-8F5A-1953E1E7FC6E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12" name="Rectangle 5">
            <a:extLst>
              <a:ext uri="{FF2B5EF4-FFF2-40B4-BE49-F238E27FC236}">
                <a16:creationId xmlns:a16="http://schemas.microsoft.com/office/drawing/2014/main" id="{290E5D34-494E-099C-3AAF-B5F9BFE0C695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94" name="Graphic 42">
            <a:extLst>
              <a:ext uri="{FF2B5EF4-FFF2-40B4-BE49-F238E27FC236}">
                <a16:creationId xmlns:a16="http://schemas.microsoft.com/office/drawing/2014/main" id="{A2E6C71D-6E03-5C9E-1240-0FF8CD93F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sp>
        <p:nvSpPr>
          <p:cNvPr id="119" name="Textfeld 118">
            <a:extLst>
              <a:ext uri="{FF2B5EF4-FFF2-40B4-BE49-F238E27FC236}">
                <a16:creationId xmlns:a16="http://schemas.microsoft.com/office/drawing/2014/main" id="{55854CEF-9F91-D7EE-64C4-57AFE5D2EF27}"/>
              </a:ext>
            </a:extLst>
          </p:cNvPr>
          <p:cNvSpPr txBox="1"/>
          <p:nvPr/>
        </p:nvSpPr>
        <p:spPr>
          <a:xfrm>
            <a:off x="264000" y="5589000"/>
            <a:ext cx="172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MAC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164BCCAB-593D-61B8-980F-331B2F1EA76D}"/>
              </a:ext>
            </a:extLst>
          </p:cNvPr>
          <p:cNvSpPr txBox="1"/>
          <p:nvPr/>
        </p:nvSpPr>
        <p:spPr>
          <a:xfrm>
            <a:off x="336000" y="4365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Destination</a:t>
            </a:r>
            <a:br>
              <a:rPr lang="de-DE" sz="1000" dirty="0">
                <a:solidFill>
                  <a:schemeClr val="bg1">
                    <a:lumMod val="50000"/>
                  </a:schemeClr>
                </a:solidFill>
                <a:latin typeface="Aptos" panose="02110004020202020204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Address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7" name="Textfeld 626">
            <a:extLst>
              <a:ext uri="{FF2B5EF4-FFF2-40B4-BE49-F238E27FC236}">
                <a16:creationId xmlns:a16="http://schemas.microsoft.com/office/drawing/2014/main" id="{28B8989F-244D-0FE1-FD03-E528D9A7A203}"/>
              </a:ext>
            </a:extLst>
          </p:cNvPr>
          <p:cNvSpPr txBox="1"/>
          <p:nvPr/>
        </p:nvSpPr>
        <p:spPr>
          <a:xfrm>
            <a:off x="336000" y="3141000"/>
            <a:ext cx="158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Sequence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Source/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Destination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ptos" panose="02110004020202020204"/>
              </a:rPr>
              <a:t> Port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0" name="Straight Connector 7">
            <a:extLst>
              <a:ext uri="{FF2B5EF4-FFF2-40B4-BE49-F238E27FC236}">
                <a16:creationId xmlns:a16="http://schemas.microsoft.com/office/drawing/2014/main" id="{A4C8CE04-5FAE-C5FE-590B-0060125E504E}"/>
              </a:ext>
            </a:extLst>
          </p:cNvPr>
          <p:cNvCxnSpPr>
            <a:cxnSpLocks/>
            <a:stCxn id="218" idx="2"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4" name="Straight Connector 7">
            <a:extLst>
              <a:ext uri="{FF2B5EF4-FFF2-40B4-BE49-F238E27FC236}">
                <a16:creationId xmlns:a16="http://schemas.microsoft.com/office/drawing/2014/main" id="{D64F97AC-F8B3-3CE4-D251-A8746DB358F5}"/>
              </a:ext>
            </a:extLst>
          </p:cNvPr>
          <p:cNvCxnSpPr>
            <a:cxnSpLocks/>
            <a:stCxn id="44" idx="2"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3" name="Group 100">
            <a:extLst>
              <a:ext uri="{FF2B5EF4-FFF2-40B4-BE49-F238E27FC236}">
                <a16:creationId xmlns:a16="http://schemas.microsoft.com/office/drawing/2014/main" id="{B6D14C96-05D7-F026-D883-62E65FCFB272}"/>
              </a:ext>
            </a:extLst>
          </p:cNvPr>
          <p:cNvGrpSpPr/>
          <p:nvPr/>
        </p:nvGrpSpPr>
        <p:grpSpPr>
          <a:xfrm>
            <a:off x="9332678" y="5790178"/>
            <a:ext cx="311807" cy="73818"/>
            <a:chOff x="2497244" y="5715794"/>
            <a:chExt cx="311807" cy="73818"/>
          </a:xfrm>
        </p:grpSpPr>
        <p:sp>
          <p:nvSpPr>
            <p:cNvPr id="254" name="Rectangle 101">
              <a:extLst>
                <a:ext uri="{FF2B5EF4-FFF2-40B4-BE49-F238E27FC236}">
                  <a16:creationId xmlns:a16="http://schemas.microsoft.com/office/drawing/2014/main" id="{106224A0-D3D1-6E94-9464-89B0B2C7A1E0}"/>
                </a:ext>
              </a:extLst>
            </p:cNvPr>
            <p:cNvSpPr/>
            <p:nvPr/>
          </p:nvSpPr>
          <p:spPr>
            <a:xfrm>
              <a:off x="2711420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5" name="Rectangle 102">
              <a:extLst>
                <a:ext uri="{FF2B5EF4-FFF2-40B4-BE49-F238E27FC236}">
                  <a16:creationId xmlns:a16="http://schemas.microsoft.com/office/drawing/2014/main" id="{D46FC678-C848-5947-ED8E-ED8771DAE8EC}"/>
                </a:ext>
              </a:extLst>
            </p:cNvPr>
            <p:cNvSpPr/>
            <p:nvPr/>
          </p:nvSpPr>
          <p:spPr>
            <a:xfrm>
              <a:off x="2497244" y="5715794"/>
              <a:ext cx="97631" cy="73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56" name="Rechteck 255">
            <a:extLst>
              <a:ext uri="{FF2B5EF4-FFF2-40B4-BE49-F238E27FC236}">
                <a16:creationId xmlns:a16="http://schemas.microsoft.com/office/drawing/2014/main" id="{C36397CF-7AC1-27DC-8BC8-7B1850CBFF00}"/>
              </a:ext>
            </a:extLst>
          </p:cNvPr>
          <p:cNvSpPr/>
          <p:nvPr/>
        </p:nvSpPr>
        <p:spPr>
          <a:xfrm>
            <a:off x="9264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7" name="Rechteck 256">
            <a:extLst>
              <a:ext uri="{FF2B5EF4-FFF2-40B4-BE49-F238E27FC236}">
                <a16:creationId xmlns:a16="http://schemas.microsoft.com/office/drawing/2014/main" id="{87457EEC-ADEB-0FA7-4D11-700AA001E9FA}"/>
              </a:ext>
            </a:extLst>
          </p:cNvPr>
          <p:cNvSpPr/>
          <p:nvPr/>
        </p:nvSpPr>
        <p:spPr>
          <a:xfrm>
            <a:off x="9552000" y="5805000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FD985F6-03DB-9F2E-19D3-76DDBB130136}"/>
              </a:ext>
            </a:extLst>
          </p:cNvPr>
          <p:cNvCxnSpPr>
            <a:cxnSpLocks/>
            <a:stCxn id="465" idx="2"/>
            <a:endCxn id="168" idx="2"/>
          </p:cNvCxnSpPr>
          <p:nvPr/>
        </p:nvCxnSpPr>
        <p:spPr>
          <a:xfrm rot="5400000" flipH="1" flipV="1">
            <a:off x="1748703" y="5296504"/>
            <a:ext cx="175792" cy="1417199"/>
          </a:xfrm>
          <a:prstGeom prst="bentConnector3">
            <a:avLst>
              <a:gd name="adj1" fmla="val -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B3BC41C-D57E-84AE-1BD9-AED6624E96C0}"/>
              </a:ext>
            </a:extLst>
          </p:cNvPr>
          <p:cNvCxnSpPr>
            <a:cxnSpLocks/>
            <a:stCxn id="492" idx="2"/>
          </p:cNvCxnSpPr>
          <p:nvPr/>
        </p:nvCxnSpPr>
        <p:spPr>
          <a:xfrm rot="5400000" flipH="1" flipV="1">
            <a:off x="5988000" y="4761000"/>
            <a:ext cx="144000" cy="2520000"/>
          </a:xfrm>
          <a:prstGeom prst="bentConnector3">
            <a:avLst>
              <a:gd name="adj1" fmla="val -9433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596B9CC-3C1F-C35F-D65D-BDE4E2228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97" y="120415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06683A-41B1-7E1D-B88E-2DA8C5CD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753" y="45000"/>
            <a:ext cx="1144247" cy="11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F3CBD-55F5-773E-A239-C3928B4D8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0" y="45000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IPHdr">
            <a:extLst>
              <a:ext uri="{FF2B5EF4-FFF2-40B4-BE49-F238E27FC236}">
                <a16:creationId xmlns:a16="http://schemas.microsoft.com/office/drawing/2014/main" id="{2640CCAC-5F40-D67B-BD72-D7F256B2157B}"/>
              </a:ext>
            </a:extLst>
          </p:cNvPr>
          <p:cNvSpPr/>
          <p:nvPr/>
        </p:nvSpPr>
        <p:spPr>
          <a:xfrm>
            <a:off x="480000" y="3933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Daten">
            <a:extLst>
              <a:ext uri="{FF2B5EF4-FFF2-40B4-BE49-F238E27FC236}">
                <a16:creationId xmlns:a16="http://schemas.microsoft.com/office/drawing/2014/main" id="{5E83BA50-6EE5-1AB2-92C4-53338311EFB2}"/>
              </a:ext>
            </a:extLst>
          </p:cNvPr>
          <p:cNvSpPr/>
          <p:nvPr/>
        </p:nvSpPr>
        <p:spPr>
          <a:xfrm>
            <a:off x="984000" y="1485000"/>
            <a:ext cx="720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TcpHdr">
            <a:extLst>
              <a:ext uri="{FF2B5EF4-FFF2-40B4-BE49-F238E27FC236}">
                <a16:creationId xmlns:a16="http://schemas.microsoft.com/office/drawing/2014/main" id="{72A72258-D873-6A58-F867-530167CF8DE6}"/>
              </a:ext>
            </a:extLst>
          </p:cNvPr>
          <p:cNvSpPr/>
          <p:nvPr/>
        </p:nvSpPr>
        <p:spPr>
          <a:xfrm>
            <a:off x="912000" y="2709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06A224C-2AC3-4ABA-5E81-9B550A492A1A}"/>
              </a:ext>
            </a:extLst>
          </p:cNvPr>
          <p:cNvCxnSpPr>
            <a:cxnSpLocks/>
          </p:cNvCxnSpPr>
          <p:nvPr/>
        </p:nvCxnSpPr>
        <p:spPr>
          <a:xfrm>
            <a:off x="98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8B13D7D-2ECE-1A3F-75E0-F24D55AF78F7}"/>
              </a:ext>
            </a:extLst>
          </p:cNvPr>
          <p:cNvCxnSpPr>
            <a:cxnSpLocks/>
          </p:cNvCxnSpPr>
          <p:nvPr/>
        </p:nvCxnSpPr>
        <p:spPr>
          <a:xfrm>
            <a:off x="1704000" y="1917000"/>
            <a:ext cx="360000" cy="792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C12B98-3183-A7D4-5ECE-E08D6D7EF1C3}"/>
              </a:ext>
            </a:extLst>
          </p:cNvPr>
          <p:cNvCxnSpPr>
            <a:cxnSpLocks/>
          </p:cNvCxnSpPr>
          <p:nvPr/>
        </p:nvCxnSpPr>
        <p:spPr>
          <a:xfrm>
            <a:off x="10992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36E1F6A-4C15-5ED3-F9CB-4CBE68CD4283}"/>
              </a:ext>
            </a:extLst>
          </p:cNvPr>
          <p:cNvCxnSpPr>
            <a:cxnSpLocks/>
          </p:cNvCxnSpPr>
          <p:nvPr/>
        </p:nvCxnSpPr>
        <p:spPr>
          <a:xfrm>
            <a:off x="10560000" y="1845000"/>
            <a:ext cx="648000" cy="86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Datei">
            <a:extLst>
              <a:ext uri="{FF2B5EF4-FFF2-40B4-BE49-F238E27FC236}">
                <a16:creationId xmlns:a16="http://schemas.microsoft.com/office/drawing/2014/main" id="{4DC32E06-95A8-B9D6-8AD6-972DA9C8D598}"/>
              </a:ext>
            </a:extLst>
          </p:cNvPr>
          <p:cNvSpPr/>
          <p:nvPr/>
        </p:nvSpPr>
        <p:spPr>
          <a:xfrm>
            <a:off x="12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C527DED-7971-267E-8CC9-E64DD4E9F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2000" y="4509000"/>
            <a:ext cx="359915" cy="245942"/>
          </a:xfrm>
          <a:prstGeom prst="rect">
            <a:avLst/>
          </a:prstGeom>
        </p:spPr>
      </p:pic>
      <p:pic>
        <p:nvPicPr>
          <p:cNvPr id="22" name="Graphic 42">
            <a:extLst>
              <a:ext uri="{FF2B5EF4-FFF2-40B4-BE49-F238E27FC236}">
                <a16:creationId xmlns:a16="http://schemas.microsoft.com/office/drawing/2014/main" id="{E56C5393-61F0-7A05-FC05-9A0B85A5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grpSp>
        <p:nvGrpSpPr>
          <p:cNvPr id="52" name="TcpDatenGrau">
            <a:extLst>
              <a:ext uri="{FF2B5EF4-FFF2-40B4-BE49-F238E27FC236}">
                <a16:creationId xmlns:a16="http://schemas.microsoft.com/office/drawing/2014/main" id="{B1EC0477-6913-2098-4F45-A9A413B151DC}"/>
              </a:ext>
            </a:extLst>
          </p:cNvPr>
          <p:cNvGrpSpPr/>
          <p:nvPr/>
        </p:nvGrpSpPr>
        <p:grpSpPr>
          <a:xfrm>
            <a:off x="912000" y="2709000"/>
            <a:ext cx="1152000" cy="432000"/>
            <a:chOff x="859220" y="5382773"/>
            <a:chExt cx="1152000" cy="432000"/>
          </a:xfrm>
          <a:solidFill>
            <a:schemeClr val="tx1"/>
          </a:solidFill>
        </p:grpSpPr>
        <p:sp>
          <p:nvSpPr>
            <p:cNvPr id="59" name="Rectangle: Rounded Corners 24">
              <a:extLst>
                <a:ext uri="{FF2B5EF4-FFF2-40B4-BE49-F238E27FC236}">
                  <a16:creationId xmlns:a16="http://schemas.microsoft.com/office/drawing/2014/main" id="{63DE0CF2-B656-8CA9-68D6-7041FA0C1F04}"/>
                </a:ext>
              </a:extLst>
            </p:cNvPr>
            <p:cNvSpPr/>
            <p:nvPr/>
          </p:nvSpPr>
          <p:spPr>
            <a:xfrm>
              <a:off x="1291220" y="5382773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Rectangle: Rounded Corners 26">
              <a:extLst>
                <a:ext uri="{FF2B5EF4-FFF2-40B4-BE49-F238E27FC236}">
                  <a16:creationId xmlns:a16="http://schemas.microsoft.com/office/drawing/2014/main" id="{1DA676EC-AFC3-4B76-2066-03576A42DCBE}"/>
                </a:ext>
              </a:extLst>
            </p:cNvPr>
            <p:cNvSpPr/>
            <p:nvPr/>
          </p:nvSpPr>
          <p:spPr>
            <a:xfrm>
              <a:off x="859220" y="5382773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97" name="IpTcpDatenGrau">
            <a:extLst>
              <a:ext uri="{FF2B5EF4-FFF2-40B4-BE49-F238E27FC236}">
                <a16:creationId xmlns:a16="http://schemas.microsoft.com/office/drawing/2014/main" id="{25AD728F-6222-6768-B361-CDB3BD2B7127}"/>
              </a:ext>
            </a:extLst>
          </p:cNvPr>
          <p:cNvGrpSpPr/>
          <p:nvPr/>
        </p:nvGrpSpPr>
        <p:grpSpPr>
          <a:xfrm>
            <a:off x="480000" y="3933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98" name="Rectangle: Rounded Corners 24">
              <a:extLst>
                <a:ext uri="{FF2B5EF4-FFF2-40B4-BE49-F238E27FC236}">
                  <a16:creationId xmlns:a16="http://schemas.microsoft.com/office/drawing/2014/main" id="{E96314BF-71BD-2718-8E50-3FF053C7B7BF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Rectangle: Rounded Corners 26">
              <a:extLst>
                <a:ext uri="{FF2B5EF4-FFF2-40B4-BE49-F238E27FC236}">
                  <a16:creationId xmlns:a16="http://schemas.microsoft.com/office/drawing/2014/main" id="{8F60FEA3-4E17-7E0C-BFFE-39A8D9474F8C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Rectangle: Rounded Corners 33">
              <a:extLst>
                <a:ext uri="{FF2B5EF4-FFF2-40B4-BE49-F238E27FC236}">
                  <a16:creationId xmlns:a16="http://schemas.microsoft.com/office/drawing/2014/main" id="{407F445D-BD47-A7B1-C26F-BF7199436333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25" name="Graphic 42">
            <a:extLst>
              <a:ext uri="{FF2B5EF4-FFF2-40B4-BE49-F238E27FC236}">
                <a16:creationId xmlns:a16="http://schemas.microsoft.com/office/drawing/2014/main" id="{CF9E40FF-9E60-66E3-EC8A-7F391526DB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2000" y="4437000"/>
            <a:ext cx="359915" cy="245942"/>
          </a:xfrm>
          <a:prstGeom prst="rect">
            <a:avLst/>
          </a:prstGeom>
        </p:spPr>
      </p:pic>
      <p:sp>
        <p:nvSpPr>
          <p:cNvPr id="168" name="Rechteck 167">
            <a:extLst>
              <a:ext uri="{FF2B5EF4-FFF2-40B4-BE49-F238E27FC236}">
                <a16:creationId xmlns:a16="http://schemas.microsoft.com/office/drawing/2014/main" id="{2F866A08-7228-72CF-99F1-F743C5148B00}"/>
              </a:ext>
            </a:extLst>
          </p:cNvPr>
          <p:cNvSpPr/>
          <p:nvPr/>
        </p:nvSpPr>
        <p:spPr>
          <a:xfrm>
            <a:off x="2509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140D4B2C-C895-7A0B-DA99-1245AAD87FF6}"/>
              </a:ext>
            </a:extLst>
          </p:cNvPr>
          <p:cNvSpPr/>
          <p:nvPr/>
        </p:nvSpPr>
        <p:spPr>
          <a:xfrm>
            <a:off x="2797199" y="5845208"/>
            <a:ext cx="72000" cy="72000"/>
          </a:xfrm>
          <a:prstGeom prst="rect">
            <a:avLst/>
          </a:prstGeom>
          <a:solidFill>
            <a:srgbClr val="126D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7" name="Connector: Elbow 57">
            <a:extLst>
              <a:ext uri="{FF2B5EF4-FFF2-40B4-BE49-F238E27FC236}">
                <a16:creationId xmlns:a16="http://schemas.microsoft.com/office/drawing/2014/main" id="{94FF6A50-4B6A-AA77-384A-5CC0D0EBC609}"/>
              </a:ext>
            </a:extLst>
          </p:cNvPr>
          <p:cNvCxnSpPr>
            <a:cxnSpLocks/>
            <a:stCxn id="171" idx="2"/>
            <a:endCxn id="478" idx="2"/>
          </p:cNvCxnSpPr>
          <p:nvPr/>
        </p:nvCxnSpPr>
        <p:spPr>
          <a:xfrm rot="16200000" flipH="1">
            <a:off x="3296703" y="5453703"/>
            <a:ext cx="175792" cy="1102801"/>
          </a:xfrm>
          <a:prstGeom prst="bentConnector3">
            <a:avLst>
              <a:gd name="adj1" fmla="val 1736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Graphic 8">
            <a:extLst>
              <a:ext uri="{FF2B5EF4-FFF2-40B4-BE49-F238E27FC236}">
                <a16:creationId xmlns:a16="http://schemas.microsoft.com/office/drawing/2014/main" id="{4FDAD5B5-C9CC-7E15-8DD6-62A9028C8F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4000" y="5661000"/>
            <a:ext cx="648000" cy="328208"/>
          </a:xfrm>
          <a:prstGeom prst="rect">
            <a:avLst/>
          </a:prstGeom>
        </p:spPr>
      </p:pic>
      <p:cxnSp>
        <p:nvCxnSpPr>
          <p:cNvPr id="260" name="Connector: Elbow 99">
            <a:extLst>
              <a:ext uri="{FF2B5EF4-FFF2-40B4-BE49-F238E27FC236}">
                <a16:creationId xmlns:a16="http://schemas.microsoft.com/office/drawing/2014/main" id="{F7C04104-9C26-BE1E-99B9-CFF6B4B29258}"/>
              </a:ext>
            </a:extLst>
          </p:cNvPr>
          <p:cNvCxnSpPr>
            <a:cxnSpLocks/>
            <a:endCxn id="256" idx="2"/>
          </p:cNvCxnSpPr>
          <p:nvPr/>
        </p:nvCxnSpPr>
        <p:spPr>
          <a:xfrm rot="5400000" flipH="1" flipV="1">
            <a:off x="8706000" y="5355000"/>
            <a:ext cx="72000" cy="1116000"/>
          </a:xfrm>
          <a:prstGeom prst="bentConnector3">
            <a:avLst>
              <a:gd name="adj1" fmla="val -38192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6" name="Grafik 189">
            <a:extLst>
              <a:ext uri="{FF2B5EF4-FFF2-40B4-BE49-F238E27FC236}">
                <a16:creationId xmlns:a16="http://schemas.microsoft.com/office/drawing/2014/main" id="{B2E27EFA-245D-4174-D177-B8E06D235800}"/>
              </a:ext>
            </a:extLst>
          </p:cNvPr>
          <p:cNvGrpSpPr/>
          <p:nvPr/>
        </p:nvGrpSpPr>
        <p:grpSpPr>
          <a:xfrm>
            <a:off x="9624000" y="6165000"/>
            <a:ext cx="874619" cy="70648"/>
            <a:chOff x="9555957" y="6168957"/>
            <a:chExt cx="874619" cy="70648"/>
          </a:xfrm>
        </p:grpSpPr>
        <p:grpSp>
          <p:nvGrpSpPr>
            <p:cNvPr id="497" name="Grafik 189">
              <a:extLst>
                <a:ext uri="{FF2B5EF4-FFF2-40B4-BE49-F238E27FC236}">
                  <a16:creationId xmlns:a16="http://schemas.microsoft.com/office/drawing/2014/main" id="{AC512A6D-C6E9-83B7-AE50-181E8D17CAF2}"/>
                </a:ext>
              </a:extLst>
            </p:cNvPr>
            <p:cNvGrpSpPr/>
            <p:nvPr/>
          </p:nvGrpSpPr>
          <p:grpSpPr>
            <a:xfrm>
              <a:off x="9629402" y="6170667"/>
              <a:ext cx="73301" cy="66807"/>
              <a:chOff x="9629402" y="6170667"/>
              <a:chExt cx="73301" cy="66807"/>
            </a:xfrm>
          </p:grpSpPr>
          <p:grpSp>
            <p:nvGrpSpPr>
              <p:cNvPr id="498" name="Grafik 189">
                <a:extLst>
                  <a:ext uri="{FF2B5EF4-FFF2-40B4-BE49-F238E27FC236}">
                    <a16:creationId xmlns:a16="http://schemas.microsoft.com/office/drawing/2014/main" id="{2556A7A1-CF97-8570-0944-D15E87A4C4FE}"/>
                  </a:ext>
                </a:extLst>
              </p:cNvPr>
              <p:cNvGrpSpPr/>
              <p:nvPr/>
            </p:nvGrpSpPr>
            <p:grpSpPr>
              <a:xfrm>
                <a:off x="9629402" y="6170667"/>
                <a:ext cx="73301" cy="66807"/>
                <a:chOff x="9629402" y="6170667"/>
                <a:chExt cx="73301" cy="66807"/>
              </a:xfrm>
            </p:grpSpPr>
            <p:sp>
              <p:nvSpPr>
                <p:cNvPr id="499" name="Freihandform: Form 498">
                  <a:extLst>
                    <a:ext uri="{FF2B5EF4-FFF2-40B4-BE49-F238E27FC236}">
                      <a16:creationId xmlns:a16="http://schemas.microsoft.com/office/drawing/2014/main" id="{F289F598-3FC1-C9B7-9D2F-A50C78E3E7FB}"/>
                    </a:ext>
                  </a:extLst>
                </p:cNvPr>
                <p:cNvSpPr/>
                <p:nvPr/>
              </p:nvSpPr>
              <p:spPr>
                <a:xfrm rot="10800000">
                  <a:off x="9629402" y="6197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0" name="Freihandform: Form 499">
                  <a:extLst>
                    <a:ext uri="{FF2B5EF4-FFF2-40B4-BE49-F238E27FC236}">
                      <a16:creationId xmlns:a16="http://schemas.microsoft.com/office/drawing/2014/main" id="{4E3BBE51-38FF-8EAB-F17A-F37137D22B6E}"/>
                    </a:ext>
                  </a:extLst>
                </p:cNvPr>
                <p:cNvSpPr/>
                <p:nvPr/>
              </p:nvSpPr>
              <p:spPr>
                <a:xfrm rot="10800000">
                  <a:off x="9632654" y="6170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01" name="Freihandform: Form 500">
                <a:extLst>
                  <a:ext uri="{FF2B5EF4-FFF2-40B4-BE49-F238E27FC236}">
                    <a16:creationId xmlns:a16="http://schemas.microsoft.com/office/drawing/2014/main" id="{D8C40B70-183B-8CA2-0EEC-B3AFFA3E6327}"/>
                  </a:ext>
                </a:extLst>
              </p:cNvPr>
              <p:cNvSpPr/>
              <p:nvPr/>
            </p:nvSpPr>
            <p:spPr>
              <a:xfrm rot="10800000">
                <a:off x="9634540" y="6200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" name="Grafik 189">
              <a:extLst>
                <a:ext uri="{FF2B5EF4-FFF2-40B4-BE49-F238E27FC236}">
                  <a16:creationId xmlns:a16="http://schemas.microsoft.com/office/drawing/2014/main" id="{75AB3A85-F4CA-9FEE-7C24-5F6FD286CBB7}"/>
                </a:ext>
              </a:extLst>
            </p:cNvPr>
            <p:cNvGrpSpPr/>
            <p:nvPr/>
          </p:nvGrpSpPr>
          <p:grpSpPr>
            <a:xfrm>
              <a:off x="9555957" y="6168957"/>
              <a:ext cx="76380" cy="67355"/>
              <a:chOff x="9555957" y="6168957"/>
              <a:chExt cx="76380" cy="67355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33BA1B59-31B3-1D48-BCAA-DAC42B1C907F}"/>
                  </a:ext>
                </a:extLst>
              </p:cNvPr>
              <p:cNvSpPr/>
              <p:nvPr/>
            </p:nvSpPr>
            <p:spPr>
              <a:xfrm>
                <a:off x="9555957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28308C86-AB48-FF46-77F6-F14C7E145FF5}"/>
                  </a:ext>
                </a:extLst>
              </p:cNvPr>
              <p:cNvSpPr/>
              <p:nvPr/>
            </p:nvSpPr>
            <p:spPr>
              <a:xfrm>
                <a:off x="9559622" y="6204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05" name="Freihandform: Form 504">
              <a:extLst>
                <a:ext uri="{FF2B5EF4-FFF2-40B4-BE49-F238E27FC236}">
                  <a16:creationId xmlns:a16="http://schemas.microsoft.com/office/drawing/2014/main" id="{A0996710-21F3-6DE5-56E3-CB6299309E6F}"/>
                </a:ext>
              </a:extLst>
            </p:cNvPr>
            <p:cNvSpPr/>
            <p:nvPr/>
          </p:nvSpPr>
          <p:spPr>
            <a:xfrm>
              <a:off x="9561264" y="6195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06" name="Grafik 189">
              <a:extLst>
                <a:ext uri="{FF2B5EF4-FFF2-40B4-BE49-F238E27FC236}">
                  <a16:creationId xmlns:a16="http://schemas.microsoft.com/office/drawing/2014/main" id="{4785305D-5137-D81E-684D-4A7472AAAFD4}"/>
                </a:ext>
              </a:extLst>
            </p:cNvPr>
            <p:cNvGrpSpPr/>
            <p:nvPr/>
          </p:nvGrpSpPr>
          <p:grpSpPr>
            <a:xfrm>
              <a:off x="10354196" y="6172249"/>
              <a:ext cx="76380" cy="67355"/>
              <a:chOff x="10354196" y="6172249"/>
              <a:chExt cx="76380" cy="67355"/>
            </a:xfrm>
          </p:grpSpPr>
          <p:grpSp>
            <p:nvGrpSpPr>
              <p:cNvPr id="507" name="Grafik 189">
                <a:extLst>
                  <a:ext uri="{FF2B5EF4-FFF2-40B4-BE49-F238E27FC236}">
                    <a16:creationId xmlns:a16="http://schemas.microsoft.com/office/drawing/2014/main" id="{2B574064-3EF4-B750-FEC2-89BF3D0E7E3F}"/>
                  </a:ext>
                </a:extLst>
              </p:cNvPr>
              <p:cNvGrpSpPr/>
              <p:nvPr/>
            </p:nvGrpSpPr>
            <p:grpSpPr>
              <a:xfrm>
                <a:off x="10354196" y="6172249"/>
                <a:ext cx="76380" cy="67355"/>
                <a:chOff x="10354196" y="6172249"/>
                <a:chExt cx="76380" cy="67355"/>
              </a:xfrm>
            </p:grpSpPr>
            <p:sp>
              <p:nvSpPr>
                <p:cNvPr id="508" name="Freihandform: Form 507">
                  <a:extLst>
                    <a:ext uri="{FF2B5EF4-FFF2-40B4-BE49-F238E27FC236}">
                      <a16:creationId xmlns:a16="http://schemas.microsoft.com/office/drawing/2014/main" id="{C3EC3D98-D2FC-5EC7-58B5-4D842D2F3AF0}"/>
                    </a:ext>
                  </a:extLst>
                </p:cNvPr>
                <p:cNvSpPr/>
                <p:nvPr/>
              </p:nvSpPr>
              <p:spPr>
                <a:xfrm rot="10800000">
                  <a:off x="10357717" y="6198491"/>
                  <a:ext cx="72859" cy="41113"/>
                </a:xfrm>
                <a:custGeom>
                  <a:avLst/>
                  <a:gdLst>
                    <a:gd name="csX0" fmla="*/ 284 w 72859"/>
                    <a:gd name="csY0" fmla="*/ 41125 h 41113"/>
                    <a:gd name="csX1" fmla="*/ 73144 w 72859"/>
                    <a:gd name="csY1" fmla="*/ 31157 h 41113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859" h="41113">
                      <a:moveTo>
                        <a:pt x="284" y="41125"/>
                      </a:moveTo>
                      <a:cubicBezTo>
                        <a:pt x="19048" y="-12823"/>
                        <a:pt x="53208" y="-11064"/>
                        <a:pt x="73144" y="31157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09" name="Freihandform: Form 508">
                  <a:extLst>
                    <a:ext uri="{FF2B5EF4-FFF2-40B4-BE49-F238E27FC236}">
                      <a16:creationId xmlns:a16="http://schemas.microsoft.com/office/drawing/2014/main" id="{98DB7BA4-14A6-726A-DBD0-E2471AB6CFA0}"/>
                    </a:ext>
                  </a:extLst>
                </p:cNvPr>
                <p:cNvSpPr/>
                <p:nvPr/>
              </p:nvSpPr>
              <p:spPr>
                <a:xfrm rot="10800000">
                  <a:off x="10354196" y="6172249"/>
                  <a:ext cx="72715" cy="32105"/>
                </a:xfrm>
                <a:custGeom>
                  <a:avLst/>
                  <a:gdLst>
                    <a:gd name="csX0" fmla="*/ 282 w 72715"/>
                    <a:gd name="csY0" fmla="*/ 1749 h 32105"/>
                    <a:gd name="csX1" fmla="*/ 72997 w 72715"/>
                    <a:gd name="csY1" fmla="*/ -10 h 3210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2715" h="32105">
                      <a:moveTo>
                        <a:pt x="282" y="1749"/>
                      </a:moveTo>
                      <a:cubicBezTo>
                        <a:pt x="15527" y="41625"/>
                        <a:pt x="48367" y="43384"/>
                        <a:pt x="72997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76A64366-2E4B-9DFA-61DB-CD027BCDC0BB}"/>
                  </a:ext>
                </a:extLst>
              </p:cNvPr>
              <p:cNvSpPr/>
              <p:nvPr/>
            </p:nvSpPr>
            <p:spPr>
              <a:xfrm rot="10800000">
                <a:off x="10419288" y="6201423"/>
                <a:ext cx="5980" cy="11435"/>
              </a:xfrm>
              <a:custGeom>
                <a:avLst/>
                <a:gdLst>
                  <a:gd name="csX0" fmla="*/ 6285 w 5980"/>
                  <a:gd name="csY0" fmla="*/ 8065 h 11435"/>
                  <a:gd name="csX1" fmla="*/ 5404 w 5980"/>
                  <a:gd name="csY1" fmla="*/ 3 h 11435"/>
                  <a:gd name="csX2" fmla="*/ 419 w 5980"/>
                  <a:gd name="csY2" fmla="*/ 11439 h 11435"/>
                  <a:gd name="csX3" fmla="*/ 6282 w 5980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980" h="11435">
                    <a:moveTo>
                      <a:pt x="6285" y="8065"/>
                    </a:moveTo>
                    <a:cubicBezTo>
                      <a:pt x="5014" y="4156"/>
                      <a:pt x="4721" y="1469"/>
                      <a:pt x="5404" y="3"/>
                    </a:cubicBezTo>
                    <a:cubicBezTo>
                      <a:pt x="1495" y="5476"/>
                      <a:pt x="-167" y="9288"/>
                      <a:pt x="419" y="11439"/>
                    </a:cubicBezTo>
                    <a:cubicBezTo>
                      <a:pt x="2862" y="10364"/>
                      <a:pt x="4817" y="9241"/>
                      <a:pt x="6282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1" name="Grafik 189">
              <a:extLst>
                <a:ext uri="{FF2B5EF4-FFF2-40B4-BE49-F238E27FC236}">
                  <a16:creationId xmlns:a16="http://schemas.microsoft.com/office/drawing/2014/main" id="{C7928290-5D78-ABF8-8645-AC2322745CC8}"/>
                </a:ext>
              </a:extLst>
            </p:cNvPr>
            <p:cNvGrpSpPr/>
            <p:nvPr/>
          </p:nvGrpSpPr>
          <p:grpSpPr>
            <a:xfrm>
              <a:off x="9773658" y="6170667"/>
              <a:ext cx="73301" cy="66809"/>
              <a:chOff x="9773658" y="6170667"/>
              <a:chExt cx="73301" cy="66809"/>
            </a:xfrm>
          </p:grpSpPr>
          <p:grpSp>
            <p:nvGrpSpPr>
              <p:cNvPr id="512" name="Grafik 189">
                <a:extLst>
                  <a:ext uri="{FF2B5EF4-FFF2-40B4-BE49-F238E27FC236}">
                    <a16:creationId xmlns:a16="http://schemas.microsoft.com/office/drawing/2014/main" id="{7B4C9CB2-0918-C9EF-36D6-EE9F0348D5EF}"/>
                  </a:ext>
                </a:extLst>
              </p:cNvPr>
              <p:cNvGrpSpPr/>
              <p:nvPr/>
            </p:nvGrpSpPr>
            <p:grpSpPr>
              <a:xfrm>
                <a:off x="9773658" y="6170667"/>
                <a:ext cx="73301" cy="66809"/>
                <a:chOff x="9773658" y="6170667"/>
                <a:chExt cx="73301" cy="66809"/>
              </a:xfrm>
            </p:grpSpPr>
            <p:sp>
              <p:nvSpPr>
                <p:cNvPr id="513" name="Freihandform: Form 512">
                  <a:extLst>
                    <a:ext uri="{FF2B5EF4-FFF2-40B4-BE49-F238E27FC236}">
                      <a16:creationId xmlns:a16="http://schemas.microsoft.com/office/drawing/2014/main" id="{3D7D9915-1033-22D3-6E41-A4C9EE226519}"/>
                    </a:ext>
                  </a:extLst>
                </p:cNvPr>
                <p:cNvSpPr/>
                <p:nvPr/>
              </p:nvSpPr>
              <p:spPr>
                <a:xfrm rot="10800000">
                  <a:off x="9773658" y="6197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14" name="Freihandform: Form 513">
                  <a:extLst>
                    <a:ext uri="{FF2B5EF4-FFF2-40B4-BE49-F238E27FC236}">
                      <a16:creationId xmlns:a16="http://schemas.microsoft.com/office/drawing/2014/main" id="{66D7BF9E-0831-F1CC-7448-37E3D8C223A4}"/>
                    </a:ext>
                  </a:extLst>
                </p:cNvPr>
                <p:cNvSpPr/>
                <p:nvPr/>
              </p:nvSpPr>
              <p:spPr>
                <a:xfrm rot="10800000">
                  <a:off x="9776910" y="6170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8ABAC50A-2F1C-CE33-7B2F-99B18389A718}"/>
                  </a:ext>
                </a:extLst>
              </p:cNvPr>
              <p:cNvSpPr/>
              <p:nvPr/>
            </p:nvSpPr>
            <p:spPr>
              <a:xfrm rot="10800000">
                <a:off x="9778795" y="6200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16" name="Grafik 189">
              <a:extLst>
                <a:ext uri="{FF2B5EF4-FFF2-40B4-BE49-F238E27FC236}">
                  <a16:creationId xmlns:a16="http://schemas.microsoft.com/office/drawing/2014/main" id="{C09483E3-91B1-4033-49FB-591326EF382B}"/>
                </a:ext>
              </a:extLst>
            </p:cNvPr>
            <p:cNvGrpSpPr/>
            <p:nvPr/>
          </p:nvGrpSpPr>
          <p:grpSpPr>
            <a:xfrm>
              <a:off x="9700211" y="6168957"/>
              <a:ext cx="76380" cy="67355"/>
              <a:chOff x="9700211" y="6168957"/>
              <a:chExt cx="76380" cy="67355"/>
            </a:xfrm>
          </p:grpSpPr>
          <p:sp>
            <p:nvSpPr>
              <p:cNvPr id="517" name="Freihandform: Form 516">
                <a:extLst>
                  <a:ext uri="{FF2B5EF4-FFF2-40B4-BE49-F238E27FC236}">
                    <a16:creationId xmlns:a16="http://schemas.microsoft.com/office/drawing/2014/main" id="{5069BB26-0371-B482-2E27-F273F328EE70}"/>
                  </a:ext>
                </a:extLst>
              </p:cNvPr>
              <p:cNvSpPr/>
              <p:nvPr/>
            </p:nvSpPr>
            <p:spPr>
              <a:xfrm>
                <a:off x="9700211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BE6A4664-9A73-6781-00C0-C19D14340968}"/>
                  </a:ext>
                </a:extLst>
              </p:cNvPr>
              <p:cNvSpPr/>
              <p:nvPr/>
            </p:nvSpPr>
            <p:spPr>
              <a:xfrm>
                <a:off x="9703877" y="6204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19" name="Freihandform: Form 518">
              <a:extLst>
                <a:ext uri="{FF2B5EF4-FFF2-40B4-BE49-F238E27FC236}">
                  <a16:creationId xmlns:a16="http://schemas.microsoft.com/office/drawing/2014/main" id="{F9FB29F2-83E2-9812-39C7-C67F71A86E7F}"/>
                </a:ext>
              </a:extLst>
            </p:cNvPr>
            <p:cNvSpPr/>
            <p:nvPr/>
          </p:nvSpPr>
          <p:spPr>
            <a:xfrm>
              <a:off x="9705519" y="6195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0" name="Grafik 189">
              <a:extLst>
                <a:ext uri="{FF2B5EF4-FFF2-40B4-BE49-F238E27FC236}">
                  <a16:creationId xmlns:a16="http://schemas.microsoft.com/office/drawing/2014/main" id="{8ECD7A8F-0808-E3C0-3911-917CD8939366}"/>
                </a:ext>
              </a:extLst>
            </p:cNvPr>
            <p:cNvGrpSpPr/>
            <p:nvPr/>
          </p:nvGrpSpPr>
          <p:grpSpPr>
            <a:xfrm>
              <a:off x="9918499" y="6170667"/>
              <a:ext cx="73301" cy="66809"/>
              <a:chOff x="9918499" y="6170667"/>
              <a:chExt cx="73301" cy="66809"/>
            </a:xfrm>
          </p:grpSpPr>
          <p:grpSp>
            <p:nvGrpSpPr>
              <p:cNvPr id="521" name="Grafik 189">
                <a:extLst>
                  <a:ext uri="{FF2B5EF4-FFF2-40B4-BE49-F238E27FC236}">
                    <a16:creationId xmlns:a16="http://schemas.microsoft.com/office/drawing/2014/main" id="{B3CD494D-6F35-23EF-0749-26F0B5B432A6}"/>
                  </a:ext>
                </a:extLst>
              </p:cNvPr>
              <p:cNvGrpSpPr/>
              <p:nvPr/>
            </p:nvGrpSpPr>
            <p:grpSpPr>
              <a:xfrm>
                <a:off x="9918499" y="6170667"/>
                <a:ext cx="73301" cy="66809"/>
                <a:chOff x="9918499" y="6170667"/>
                <a:chExt cx="73301" cy="66809"/>
              </a:xfrm>
            </p:grpSpPr>
            <p:sp>
              <p:nvSpPr>
                <p:cNvPr id="522" name="Freihandform: Form 521">
                  <a:extLst>
                    <a:ext uri="{FF2B5EF4-FFF2-40B4-BE49-F238E27FC236}">
                      <a16:creationId xmlns:a16="http://schemas.microsoft.com/office/drawing/2014/main" id="{62F657DC-7C58-7158-7561-3391E818E453}"/>
                    </a:ext>
                  </a:extLst>
                </p:cNvPr>
                <p:cNvSpPr/>
                <p:nvPr/>
              </p:nvSpPr>
              <p:spPr>
                <a:xfrm rot="10800000">
                  <a:off x="9918499" y="6197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23" name="Freihandform: Form 522">
                  <a:extLst>
                    <a:ext uri="{FF2B5EF4-FFF2-40B4-BE49-F238E27FC236}">
                      <a16:creationId xmlns:a16="http://schemas.microsoft.com/office/drawing/2014/main" id="{EC015294-94C3-8D56-D0C6-E002B4CF10AB}"/>
                    </a:ext>
                  </a:extLst>
                </p:cNvPr>
                <p:cNvSpPr/>
                <p:nvPr/>
              </p:nvSpPr>
              <p:spPr>
                <a:xfrm rot="10800000">
                  <a:off x="9921751" y="6170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1AC71D1B-911D-FEA1-0336-0DE50EDA903C}"/>
                  </a:ext>
                </a:extLst>
              </p:cNvPr>
              <p:cNvSpPr/>
              <p:nvPr/>
            </p:nvSpPr>
            <p:spPr>
              <a:xfrm rot="10800000">
                <a:off x="9923637" y="6200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25" name="Grafik 189">
              <a:extLst>
                <a:ext uri="{FF2B5EF4-FFF2-40B4-BE49-F238E27FC236}">
                  <a16:creationId xmlns:a16="http://schemas.microsoft.com/office/drawing/2014/main" id="{26A6D478-99CE-DCC1-6966-FA7C395EED2A}"/>
                </a:ext>
              </a:extLst>
            </p:cNvPr>
            <p:cNvGrpSpPr/>
            <p:nvPr/>
          </p:nvGrpSpPr>
          <p:grpSpPr>
            <a:xfrm>
              <a:off x="9845053" y="6168957"/>
              <a:ext cx="76380" cy="67355"/>
              <a:chOff x="9845053" y="6168957"/>
              <a:chExt cx="76380" cy="67355"/>
            </a:xfrm>
          </p:grpSpPr>
          <p:sp>
            <p:nvSpPr>
              <p:cNvPr id="526" name="Freihandform: Form 525">
                <a:extLst>
                  <a:ext uri="{FF2B5EF4-FFF2-40B4-BE49-F238E27FC236}">
                    <a16:creationId xmlns:a16="http://schemas.microsoft.com/office/drawing/2014/main" id="{079770EC-DB3D-943F-F428-76FD138E0D99}"/>
                  </a:ext>
                </a:extLst>
              </p:cNvPr>
              <p:cNvSpPr/>
              <p:nvPr/>
            </p:nvSpPr>
            <p:spPr>
              <a:xfrm>
                <a:off x="9845053" y="6168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BB8B3E06-C9E5-FD31-07D7-E23D05184440}"/>
                  </a:ext>
                </a:extLst>
              </p:cNvPr>
              <p:cNvSpPr/>
              <p:nvPr/>
            </p:nvSpPr>
            <p:spPr>
              <a:xfrm>
                <a:off x="9848718" y="6204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28" name="Freihandform: Form 527">
              <a:extLst>
                <a:ext uri="{FF2B5EF4-FFF2-40B4-BE49-F238E27FC236}">
                  <a16:creationId xmlns:a16="http://schemas.microsoft.com/office/drawing/2014/main" id="{00E798AD-CFD0-A326-F848-8AAE838E7EEF}"/>
                </a:ext>
              </a:extLst>
            </p:cNvPr>
            <p:cNvSpPr/>
            <p:nvPr/>
          </p:nvSpPr>
          <p:spPr>
            <a:xfrm>
              <a:off x="9850360" y="6195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29" name="Grafik 189">
              <a:extLst>
                <a:ext uri="{FF2B5EF4-FFF2-40B4-BE49-F238E27FC236}">
                  <a16:creationId xmlns:a16="http://schemas.microsoft.com/office/drawing/2014/main" id="{1895780E-B0C9-5685-547E-68DD6789BC20}"/>
                </a:ext>
              </a:extLst>
            </p:cNvPr>
            <p:cNvGrpSpPr/>
            <p:nvPr/>
          </p:nvGrpSpPr>
          <p:grpSpPr>
            <a:xfrm>
              <a:off x="10063341" y="6170667"/>
              <a:ext cx="73301" cy="66809"/>
              <a:chOff x="10063341" y="6170667"/>
              <a:chExt cx="73301" cy="66809"/>
            </a:xfrm>
          </p:grpSpPr>
          <p:grpSp>
            <p:nvGrpSpPr>
              <p:cNvPr id="530" name="Grafik 189">
                <a:extLst>
                  <a:ext uri="{FF2B5EF4-FFF2-40B4-BE49-F238E27FC236}">
                    <a16:creationId xmlns:a16="http://schemas.microsoft.com/office/drawing/2014/main" id="{F5301264-CEB7-7700-FAD9-C7DCD14F4CE0}"/>
                  </a:ext>
                </a:extLst>
              </p:cNvPr>
              <p:cNvGrpSpPr/>
              <p:nvPr/>
            </p:nvGrpSpPr>
            <p:grpSpPr>
              <a:xfrm>
                <a:off x="10063341" y="6170667"/>
                <a:ext cx="73301" cy="66809"/>
                <a:chOff x="10063341" y="6170667"/>
                <a:chExt cx="73301" cy="66809"/>
              </a:xfrm>
            </p:grpSpPr>
            <p:sp>
              <p:nvSpPr>
                <p:cNvPr id="531" name="Freihandform: Form 530">
                  <a:extLst>
                    <a:ext uri="{FF2B5EF4-FFF2-40B4-BE49-F238E27FC236}">
                      <a16:creationId xmlns:a16="http://schemas.microsoft.com/office/drawing/2014/main" id="{54E7FDFB-4A91-DEA2-3CFC-38C3A1C6DA76}"/>
                    </a:ext>
                  </a:extLst>
                </p:cNvPr>
                <p:cNvSpPr/>
                <p:nvPr/>
              </p:nvSpPr>
              <p:spPr>
                <a:xfrm rot="10800000">
                  <a:off x="10063341" y="6197105"/>
                  <a:ext cx="70369" cy="40372"/>
                </a:xfrm>
                <a:custGeom>
                  <a:avLst/>
                  <a:gdLst>
                    <a:gd name="csX0" fmla="*/ 70549 w 70369"/>
                    <a:gd name="csY0" fmla="*/ 40383 h 40372"/>
                    <a:gd name="csX1" fmla="*/ 179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549" y="40383"/>
                      </a:moveTo>
                      <a:cubicBezTo>
                        <a:pt x="52394" y="-13568"/>
                        <a:pt x="12493" y="-10701"/>
                        <a:pt x="179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32" name="Freihandform: Form 531">
                  <a:extLst>
                    <a:ext uri="{FF2B5EF4-FFF2-40B4-BE49-F238E27FC236}">
                      <a16:creationId xmlns:a16="http://schemas.microsoft.com/office/drawing/2014/main" id="{FD0EB3D6-127E-8EDE-0B63-AA0BA859791B}"/>
                    </a:ext>
                  </a:extLst>
                </p:cNvPr>
                <p:cNvSpPr/>
                <p:nvPr/>
              </p:nvSpPr>
              <p:spPr>
                <a:xfrm rot="10800000">
                  <a:off x="10066593" y="6170667"/>
                  <a:ext cx="70049" cy="32301"/>
                </a:xfrm>
                <a:custGeom>
                  <a:avLst/>
                  <a:gdLst>
                    <a:gd name="csX0" fmla="*/ 70231 w 70049"/>
                    <a:gd name="csY0" fmla="*/ 1749 h 32301"/>
                    <a:gd name="csX1" fmla="*/ 181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31" y="1749"/>
                      </a:moveTo>
                      <a:cubicBezTo>
                        <a:pt x="55481" y="41624"/>
                        <a:pt x="17772" y="43905"/>
                        <a:pt x="181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407C7F30-5E2F-6AD2-E682-0EC58EC9A042}"/>
                  </a:ext>
                </a:extLst>
              </p:cNvPr>
              <p:cNvSpPr/>
              <p:nvPr/>
            </p:nvSpPr>
            <p:spPr>
              <a:xfrm rot="10800000">
                <a:off x="10068478" y="6200037"/>
                <a:ext cx="5785" cy="11435"/>
              </a:xfrm>
              <a:custGeom>
                <a:avLst/>
                <a:gdLst>
                  <a:gd name="csX0" fmla="*/ 163 w 5785"/>
                  <a:gd name="csY0" fmla="*/ 8065 h 11435"/>
                  <a:gd name="csX1" fmla="*/ 1013 w 5785"/>
                  <a:gd name="csY1" fmla="*/ 3 h 11435"/>
                  <a:gd name="csX2" fmla="*/ 5834 w 5785"/>
                  <a:gd name="csY2" fmla="*/ 11438 h 11435"/>
                  <a:gd name="csX3" fmla="*/ 160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63" y="8065"/>
                    </a:moveTo>
                    <a:cubicBezTo>
                      <a:pt x="1392" y="4156"/>
                      <a:pt x="1676" y="1468"/>
                      <a:pt x="1013" y="3"/>
                    </a:cubicBezTo>
                    <a:cubicBezTo>
                      <a:pt x="4795" y="5476"/>
                      <a:pt x="6402" y="9288"/>
                      <a:pt x="5834" y="11438"/>
                    </a:cubicBezTo>
                    <a:cubicBezTo>
                      <a:pt x="3470" y="10364"/>
                      <a:pt x="1578" y="9240"/>
                      <a:pt x="160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34" name="Grafik 189">
              <a:extLst>
                <a:ext uri="{FF2B5EF4-FFF2-40B4-BE49-F238E27FC236}">
                  <a16:creationId xmlns:a16="http://schemas.microsoft.com/office/drawing/2014/main" id="{3EE49025-E243-C621-CFAE-BFA12547EA8E}"/>
                </a:ext>
              </a:extLst>
            </p:cNvPr>
            <p:cNvGrpSpPr/>
            <p:nvPr/>
          </p:nvGrpSpPr>
          <p:grpSpPr>
            <a:xfrm>
              <a:off x="9989896" y="6168957"/>
              <a:ext cx="76380" cy="67355"/>
              <a:chOff x="9989896" y="6168957"/>
              <a:chExt cx="76380" cy="67355"/>
            </a:xfrm>
          </p:grpSpPr>
          <p:sp>
            <p:nvSpPr>
              <p:cNvPr id="535" name="Freihandform: Form 534">
                <a:extLst>
                  <a:ext uri="{FF2B5EF4-FFF2-40B4-BE49-F238E27FC236}">
                    <a16:creationId xmlns:a16="http://schemas.microsoft.com/office/drawing/2014/main" id="{9F5548E3-7F0A-D90A-E9CF-6C0237F6A988}"/>
                  </a:ext>
                </a:extLst>
              </p:cNvPr>
              <p:cNvSpPr/>
              <p:nvPr/>
            </p:nvSpPr>
            <p:spPr>
              <a:xfrm>
                <a:off x="9989896" y="6168957"/>
                <a:ext cx="72859" cy="41113"/>
              </a:xfrm>
              <a:custGeom>
                <a:avLst/>
                <a:gdLst>
                  <a:gd name="csX0" fmla="*/ 53 w 72859"/>
                  <a:gd name="csY0" fmla="*/ 41115 h 41113"/>
                  <a:gd name="csX1" fmla="*/ 72912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53" y="41115"/>
                    </a:moveTo>
                    <a:cubicBezTo>
                      <a:pt x="18816" y="-12833"/>
                      <a:pt x="52976" y="-11074"/>
                      <a:pt x="72912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94331753-35F8-B8D4-3632-81CA6673C180}"/>
                  </a:ext>
                </a:extLst>
              </p:cNvPr>
              <p:cNvSpPr/>
              <p:nvPr/>
            </p:nvSpPr>
            <p:spPr>
              <a:xfrm>
                <a:off x="9993562" y="6204207"/>
                <a:ext cx="72715" cy="32105"/>
              </a:xfrm>
              <a:custGeom>
                <a:avLst/>
                <a:gdLst>
                  <a:gd name="csX0" fmla="*/ 155 w 72715"/>
                  <a:gd name="csY0" fmla="*/ 1760 h 32105"/>
                  <a:gd name="csX1" fmla="*/ 72870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55" y="1760"/>
                    </a:moveTo>
                    <a:cubicBezTo>
                      <a:pt x="15400" y="41636"/>
                      <a:pt x="48239" y="43395"/>
                      <a:pt x="72870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2A5FC68A-F979-6941-8F3E-A8C0FE333554}"/>
                </a:ext>
              </a:extLst>
            </p:cNvPr>
            <p:cNvSpPr/>
            <p:nvPr/>
          </p:nvSpPr>
          <p:spPr>
            <a:xfrm>
              <a:off x="9995204" y="6195703"/>
              <a:ext cx="5980" cy="11435"/>
            </a:xfrm>
            <a:custGeom>
              <a:avLst/>
              <a:gdLst>
                <a:gd name="csX0" fmla="*/ 6135 w 5980"/>
                <a:gd name="csY0" fmla="*/ 8063 h 11435"/>
                <a:gd name="csX1" fmla="*/ 5254 w 5980"/>
                <a:gd name="csY1" fmla="*/ 1 h 11435"/>
                <a:gd name="csX2" fmla="*/ 269 w 5980"/>
                <a:gd name="csY2" fmla="*/ 11437 h 11435"/>
                <a:gd name="csX3" fmla="*/ 6133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35" y="8063"/>
                  </a:moveTo>
                  <a:cubicBezTo>
                    <a:pt x="4865" y="4154"/>
                    <a:pt x="4571" y="1467"/>
                    <a:pt x="5254" y="1"/>
                  </a:cubicBezTo>
                  <a:cubicBezTo>
                    <a:pt x="1345" y="5474"/>
                    <a:pt x="-316" y="9286"/>
                    <a:pt x="269" y="11437"/>
                  </a:cubicBezTo>
                  <a:cubicBezTo>
                    <a:pt x="2713" y="10362"/>
                    <a:pt x="4667" y="9239"/>
                    <a:pt x="6133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38" name="Grafik 189">
              <a:extLst>
                <a:ext uri="{FF2B5EF4-FFF2-40B4-BE49-F238E27FC236}">
                  <a16:creationId xmlns:a16="http://schemas.microsoft.com/office/drawing/2014/main" id="{4B7E69D4-6B4D-4754-1C31-D4D033D6349C}"/>
                </a:ext>
              </a:extLst>
            </p:cNvPr>
            <p:cNvGrpSpPr/>
            <p:nvPr/>
          </p:nvGrpSpPr>
          <p:grpSpPr>
            <a:xfrm>
              <a:off x="10207596" y="6170667"/>
              <a:ext cx="73301" cy="66809"/>
              <a:chOff x="10207596" y="6170667"/>
              <a:chExt cx="73301" cy="66809"/>
            </a:xfrm>
          </p:grpSpPr>
          <p:grpSp>
            <p:nvGrpSpPr>
              <p:cNvPr id="539" name="Grafik 189">
                <a:extLst>
                  <a:ext uri="{FF2B5EF4-FFF2-40B4-BE49-F238E27FC236}">
                    <a16:creationId xmlns:a16="http://schemas.microsoft.com/office/drawing/2014/main" id="{26B672BE-DC5F-001C-31A4-13000890A9D3}"/>
                  </a:ext>
                </a:extLst>
              </p:cNvPr>
              <p:cNvGrpSpPr/>
              <p:nvPr/>
            </p:nvGrpSpPr>
            <p:grpSpPr>
              <a:xfrm>
                <a:off x="10207596" y="6170667"/>
                <a:ext cx="73301" cy="66809"/>
                <a:chOff x="10207596" y="6170667"/>
                <a:chExt cx="73301" cy="66809"/>
              </a:xfrm>
            </p:grpSpPr>
            <p:sp>
              <p:nvSpPr>
                <p:cNvPr id="540" name="Freihandform: Form 539">
                  <a:extLst>
                    <a:ext uri="{FF2B5EF4-FFF2-40B4-BE49-F238E27FC236}">
                      <a16:creationId xmlns:a16="http://schemas.microsoft.com/office/drawing/2014/main" id="{E2B2CFAC-5C02-3866-6607-8FFF7E6C44A2}"/>
                    </a:ext>
                  </a:extLst>
                </p:cNvPr>
                <p:cNvSpPr/>
                <p:nvPr/>
              </p:nvSpPr>
              <p:spPr>
                <a:xfrm rot="10800000">
                  <a:off x="10207596" y="6197105"/>
                  <a:ext cx="70369" cy="40372"/>
                </a:xfrm>
                <a:custGeom>
                  <a:avLst/>
                  <a:gdLst>
                    <a:gd name="csX0" fmla="*/ 70600 w 70369"/>
                    <a:gd name="csY0" fmla="*/ 40383 h 40372"/>
                    <a:gd name="csX1" fmla="*/ 230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600" y="40383"/>
                      </a:moveTo>
                      <a:cubicBezTo>
                        <a:pt x="52445" y="-13568"/>
                        <a:pt x="12544" y="-10701"/>
                        <a:pt x="230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41" name="Freihandform: Form 540">
                  <a:extLst>
                    <a:ext uri="{FF2B5EF4-FFF2-40B4-BE49-F238E27FC236}">
                      <a16:creationId xmlns:a16="http://schemas.microsoft.com/office/drawing/2014/main" id="{D1E7E5C7-937C-6239-67A7-822D446E8B0A}"/>
                    </a:ext>
                  </a:extLst>
                </p:cNvPr>
                <p:cNvSpPr/>
                <p:nvPr/>
              </p:nvSpPr>
              <p:spPr>
                <a:xfrm rot="10800000">
                  <a:off x="10210848" y="6170667"/>
                  <a:ext cx="70049" cy="32301"/>
                </a:xfrm>
                <a:custGeom>
                  <a:avLst/>
                  <a:gdLst>
                    <a:gd name="csX0" fmla="*/ 70282 w 70049"/>
                    <a:gd name="csY0" fmla="*/ 1749 h 32301"/>
                    <a:gd name="csX1" fmla="*/ 232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282" y="1749"/>
                      </a:moveTo>
                      <a:cubicBezTo>
                        <a:pt x="55532" y="41624"/>
                        <a:pt x="17823" y="43905"/>
                        <a:pt x="232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42" name="Freihandform: Form 541">
                <a:extLst>
                  <a:ext uri="{FF2B5EF4-FFF2-40B4-BE49-F238E27FC236}">
                    <a16:creationId xmlns:a16="http://schemas.microsoft.com/office/drawing/2014/main" id="{B61A2BBB-96FF-4B42-E001-C21A70DBFCC3}"/>
                  </a:ext>
                </a:extLst>
              </p:cNvPr>
              <p:cNvSpPr/>
              <p:nvPr/>
            </p:nvSpPr>
            <p:spPr>
              <a:xfrm rot="10800000">
                <a:off x="10212734" y="6200037"/>
                <a:ext cx="5785" cy="11435"/>
              </a:xfrm>
              <a:custGeom>
                <a:avLst/>
                <a:gdLst>
                  <a:gd name="csX0" fmla="*/ 214 w 5785"/>
                  <a:gd name="csY0" fmla="*/ 8065 h 11435"/>
                  <a:gd name="csX1" fmla="*/ 1064 w 5785"/>
                  <a:gd name="csY1" fmla="*/ 3 h 11435"/>
                  <a:gd name="csX2" fmla="*/ 5885 w 5785"/>
                  <a:gd name="csY2" fmla="*/ 11438 h 11435"/>
                  <a:gd name="csX3" fmla="*/ 211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214" y="8065"/>
                    </a:moveTo>
                    <a:cubicBezTo>
                      <a:pt x="1443" y="4156"/>
                      <a:pt x="1727" y="1468"/>
                      <a:pt x="1064" y="3"/>
                    </a:cubicBezTo>
                    <a:cubicBezTo>
                      <a:pt x="4846" y="5476"/>
                      <a:pt x="6453" y="9288"/>
                      <a:pt x="5885" y="11438"/>
                    </a:cubicBezTo>
                    <a:cubicBezTo>
                      <a:pt x="3521" y="10364"/>
                      <a:pt x="1629" y="9240"/>
                      <a:pt x="211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43" name="Grafik 189">
              <a:extLst>
                <a:ext uri="{FF2B5EF4-FFF2-40B4-BE49-F238E27FC236}">
                  <a16:creationId xmlns:a16="http://schemas.microsoft.com/office/drawing/2014/main" id="{D497FF89-2366-597B-A130-43CE47EF6693}"/>
                </a:ext>
              </a:extLst>
            </p:cNvPr>
            <p:cNvGrpSpPr/>
            <p:nvPr/>
          </p:nvGrpSpPr>
          <p:grpSpPr>
            <a:xfrm>
              <a:off x="10134151" y="6168957"/>
              <a:ext cx="76380" cy="67355"/>
              <a:chOff x="10134151" y="6168957"/>
              <a:chExt cx="76380" cy="67355"/>
            </a:xfrm>
          </p:grpSpPr>
          <p:sp>
            <p:nvSpPr>
              <p:cNvPr id="544" name="Freihandform: Form 543">
                <a:extLst>
                  <a:ext uri="{FF2B5EF4-FFF2-40B4-BE49-F238E27FC236}">
                    <a16:creationId xmlns:a16="http://schemas.microsoft.com/office/drawing/2014/main" id="{B1B1528A-48E9-5FEA-E0AF-94716494EE83}"/>
                  </a:ext>
                </a:extLst>
              </p:cNvPr>
              <p:cNvSpPr/>
              <p:nvPr/>
            </p:nvSpPr>
            <p:spPr>
              <a:xfrm>
                <a:off x="10134151" y="6168957"/>
                <a:ext cx="72859" cy="41113"/>
              </a:xfrm>
              <a:custGeom>
                <a:avLst/>
                <a:gdLst>
                  <a:gd name="csX0" fmla="*/ 103 w 72859"/>
                  <a:gd name="csY0" fmla="*/ 41115 h 41113"/>
                  <a:gd name="csX1" fmla="*/ 72963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03" y="41115"/>
                    </a:moveTo>
                    <a:cubicBezTo>
                      <a:pt x="18867" y="-12833"/>
                      <a:pt x="53027" y="-11074"/>
                      <a:pt x="72963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5" name="Freihandform: Form 544">
                <a:extLst>
                  <a:ext uri="{FF2B5EF4-FFF2-40B4-BE49-F238E27FC236}">
                    <a16:creationId xmlns:a16="http://schemas.microsoft.com/office/drawing/2014/main" id="{18412FB7-00F6-AEC7-5141-E33A22987C5F}"/>
                  </a:ext>
                </a:extLst>
              </p:cNvPr>
              <p:cNvSpPr/>
              <p:nvPr/>
            </p:nvSpPr>
            <p:spPr>
              <a:xfrm>
                <a:off x="10137817" y="6204207"/>
                <a:ext cx="72715" cy="32105"/>
              </a:xfrm>
              <a:custGeom>
                <a:avLst/>
                <a:gdLst>
                  <a:gd name="csX0" fmla="*/ 206 w 72715"/>
                  <a:gd name="csY0" fmla="*/ 1760 h 32105"/>
                  <a:gd name="csX1" fmla="*/ 72921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06" y="1760"/>
                    </a:moveTo>
                    <a:cubicBezTo>
                      <a:pt x="15451" y="41636"/>
                      <a:pt x="48290" y="43395"/>
                      <a:pt x="72921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4CA189CB-A85B-68A8-7812-1EEC6B945DA1}"/>
                </a:ext>
              </a:extLst>
            </p:cNvPr>
            <p:cNvSpPr/>
            <p:nvPr/>
          </p:nvSpPr>
          <p:spPr>
            <a:xfrm>
              <a:off x="10139458" y="6195703"/>
              <a:ext cx="5980" cy="11435"/>
            </a:xfrm>
            <a:custGeom>
              <a:avLst/>
              <a:gdLst>
                <a:gd name="csX0" fmla="*/ 6186 w 5980"/>
                <a:gd name="csY0" fmla="*/ 8063 h 11435"/>
                <a:gd name="csX1" fmla="*/ 5305 w 5980"/>
                <a:gd name="csY1" fmla="*/ 1 h 11435"/>
                <a:gd name="csX2" fmla="*/ 320 w 5980"/>
                <a:gd name="csY2" fmla="*/ 11437 h 11435"/>
                <a:gd name="csX3" fmla="*/ 618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186" y="8063"/>
                  </a:moveTo>
                  <a:cubicBezTo>
                    <a:pt x="4915" y="4154"/>
                    <a:pt x="4622" y="1467"/>
                    <a:pt x="5305" y="1"/>
                  </a:cubicBezTo>
                  <a:cubicBezTo>
                    <a:pt x="1396" y="5474"/>
                    <a:pt x="-266" y="9286"/>
                    <a:pt x="320" y="11437"/>
                  </a:cubicBezTo>
                  <a:cubicBezTo>
                    <a:pt x="2764" y="10362"/>
                    <a:pt x="4718" y="9239"/>
                    <a:pt x="618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47" name="Grafik 189">
              <a:extLst>
                <a:ext uri="{FF2B5EF4-FFF2-40B4-BE49-F238E27FC236}">
                  <a16:creationId xmlns:a16="http://schemas.microsoft.com/office/drawing/2014/main" id="{A1536F52-96C1-E2A9-DEC8-4BFE731AA043}"/>
                </a:ext>
              </a:extLst>
            </p:cNvPr>
            <p:cNvGrpSpPr/>
            <p:nvPr/>
          </p:nvGrpSpPr>
          <p:grpSpPr>
            <a:xfrm>
              <a:off x="10278406" y="6168957"/>
              <a:ext cx="76380" cy="67355"/>
              <a:chOff x="10278406" y="6168957"/>
              <a:chExt cx="76380" cy="67355"/>
            </a:xfrm>
          </p:grpSpPr>
          <p:sp>
            <p:nvSpPr>
              <p:cNvPr id="548" name="Freihandform: Form 547">
                <a:extLst>
                  <a:ext uri="{FF2B5EF4-FFF2-40B4-BE49-F238E27FC236}">
                    <a16:creationId xmlns:a16="http://schemas.microsoft.com/office/drawing/2014/main" id="{563D5D4B-8E3F-AA5C-C96D-407EA1E21BCC}"/>
                  </a:ext>
                </a:extLst>
              </p:cNvPr>
              <p:cNvSpPr/>
              <p:nvPr/>
            </p:nvSpPr>
            <p:spPr>
              <a:xfrm>
                <a:off x="10278406" y="6168957"/>
                <a:ext cx="72859" cy="41113"/>
              </a:xfrm>
              <a:custGeom>
                <a:avLst/>
                <a:gdLst>
                  <a:gd name="csX0" fmla="*/ 154 w 72859"/>
                  <a:gd name="csY0" fmla="*/ 41115 h 41113"/>
                  <a:gd name="csX1" fmla="*/ 73014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54" y="41115"/>
                    </a:moveTo>
                    <a:cubicBezTo>
                      <a:pt x="18918" y="-12833"/>
                      <a:pt x="53078" y="-11074"/>
                      <a:pt x="73014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9" name="Freihandform: Form 548">
                <a:extLst>
                  <a:ext uri="{FF2B5EF4-FFF2-40B4-BE49-F238E27FC236}">
                    <a16:creationId xmlns:a16="http://schemas.microsoft.com/office/drawing/2014/main" id="{BF2A1F8F-6098-4F6F-D7AA-2510E70E4B2C}"/>
                  </a:ext>
                </a:extLst>
              </p:cNvPr>
              <p:cNvSpPr/>
              <p:nvPr/>
            </p:nvSpPr>
            <p:spPr>
              <a:xfrm>
                <a:off x="10282071" y="6204207"/>
                <a:ext cx="72715" cy="32105"/>
              </a:xfrm>
              <a:custGeom>
                <a:avLst/>
                <a:gdLst>
                  <a:gd name="csX0" fmla="*/ 256 w 72715"/>
                  <a:gd name="csY0" fmla="*/ 1760 h 32105"/>
                  <a:gd name="csX1" fmla="*/ 72972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256" y="1760"/>
                    </a:moveTo>
                    <a:cubicBezTo>
                      <a:pt x="15502" y="41636"/>
                      <a:pt x="48341" y="43395"/>
                      <a:pt x="72972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A5CE6561-23DE-2490-577D-7218E4E0F604}"/>
                </a:ext>
              </a:extLst>
            </p:cNvPr>
            <p:cNvSpPr/>
            <p:nvPr/>
          </p:nvSpPr>
          <p:spPr>
            <a:xfrm>
              <a:off x="10283713" y="6195703"/>
              <a:ext cx="5980" cy="11435"/>
            </a:xfrm>
            <a:custGeom>
              <a:avLst/>
              <a:gdLst>
                <a:gd name="csX0" fmla="*/ 6237 w 5980"/>
                <a:gd name="csY0" fmla="*/ 8063 h 11435"/>
                <a:gd name="csX1" fmla="*/ 5356 w 5980"/>
                <a:gd name="csY1" fmla="*/ 1 h 11435"/>
                <a:gd name="csX2" fmla="*/ 371 w 5980"/>
                <a:gd name="csY2" fmla="*/ 11437 h 11435"/>
                <a:gd name="csX3" fmla="*/ 6234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237" y="8063"/>
                  </a:moveTo>
                  <a:cubicBezTo>
                    <a:pt x="4966" y="4154"/>
                    <a:pt x="4673" y="1467"/>
                    <a:pt x="5356" y="1"/>
                  </a:cubicBezTo>
                  <a:cubicBezTo>
                    <a:pt x="1447" y="5474"/>
                    <a:pt x="-215" y="9286"/>
                    <a:pt x="371" y="11437"/>
                  </a:cubicBezTo>
                  <a:cubicBezTo>
                    <a:pt x="2814" y="10362"/>
                    <a:pt x="4769" y="9239"/>
                    <a:pt x="6234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51" name="Grafik 439">
            <a:extLst>
              <a:ext uri="{FF2B5EF4-FFF2-40B4-BE49-F238E27FC236}">
                <a16:creationId xmlns:a16="http://schemas.microsoft.com/office/drawing/2014/main" id="{FC7AE315-EFA3-24A4-27BB-A5BE7795C371}"/>
              </a:ext>
            </a:extLst>
          </p:cNvPr>
          <p:cNvGrpSpPr/>
          <p:nvPr/>
        </p:nvGrpSpPr>
        <p:grpSpPr>
          <a:xfrm rot="16200000" flipV="1">
            <a:off x="9442500" y="6059344"/>
            <a:ext cx="291002" cy="72000"/>
            <a:chOff x="9555957" y="6456957"/>
            <a:chExt cx="291002" cy="68519"/>
          </a:xfrm>
        </p:grpSpPr>
        <p:grpSp>
          <p:nvGrpSpPr>
            <p:cNvPr id="552" name="Grafik 439">
              <a:extLst>
                <a:ext uri="{FF2B5EF4-FFF2-40B4-BE49-F238E27FC236}">
                  <a16:creationId xmlns:a16="http://schemas.microsoft.com/office/drawing/2014/main" id="{A97B87A8-0A8A-D69A-7769-21F3B32FD584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580" name="Grafik 439">
                <a:extLst>
                  <a:ext uri="{FF2B5EF4-FFF2-40B4-BE49-F238E27FC236}">
                    <a16:creationId xmlns:a16="http://schemas.microsoft.com/office/drawing/2014/main" id="{E35E1AEA-9B9D-5564-6201-8B77E39108D3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582" name="Freihandform: Form 581">
                  <a:extLst>
                    <a:ext uri="{FF2B5EF4-FFF2-40B4-BE49-F238E27FC236}">
                      <a16:creationId xmlns:a16="http://schemas.microsoft.com/office/drawing/2014/main" id="{6C27D13A-8609-1787-34FC-D01A02DF4E19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83" name="Freihandform: Form 582">
                  <a:extLst>
                    <a:ext uri="{FF2B5EF4-FFF2-40B4-BE49-F238E27FC236}">
                      <a16:creationId xmlns:a16="http://schemas.microsoft.com/office/drawing/2014/main" id="{25DD0940-A650-EA6F-1152-1ACBB59A0802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81" name="Freihandform: Form 580">
                <a:extLst>
                  <a:ext uri="{FF2B5EF4-FFF2-40B4-BE49-F238E27FC236}">
                    <a16:creationId xmlns:a16="http://schemas.microsoft.com/office/drawing/2014/main" id="{7605865C-AACD-00BD-308C-754BDF9A47AD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3" name="Grafik 439">
              <a:extLst>
                <a:ext uri="{FF2B5EF4-FFF2-40B4-BE49-F238E27FC236}">
                  <a16:creationId xmlns:a16="http://schemas.microsoft.com/office/drawing/2014/main" id="{45A2CB52-1178-E094-842E-0073F1C7B30D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578" name="Freihandform: Form 577">
                <a:extLst>
                  <a:ext uri="{FF2B5EF4-FFF2-40B4-BE49-F238E27FC236}">
                    <a16:creationId xmlns:a16="http://schemas.microsoft.com/office/drawing/2014/main" id="{04184848-138B-3D0C-8DF6-5926189E437A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9" name="Freihandform: Form 578">
                <a:extLst>
                  <a:ext uri="{FF2B5EF4-FFF2-40B4-BE49-F238E27FC236}">
                    <a16:creationId xmlns:a16="http://schemas.microsoft.com/office/drawing/2014/main" id="{0FFF22C8-3175-99CE-8931-48D3ABB3D5F3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4" name="Freihandform: Form 553">
              <a:extLst>
                <a:ext uri="{FF2B5EF4-FFF2-40B4-BE49-F238E27FC236}">
                  <a16:creationId xmlns:a16="http://schemas.microsoft.com/office/drawing/2014/main" id="{07407838-20AC-8995-5F6C-615ADB8E3C02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55" name="Grafik 439">
              <a:extLst>
                <a:ext uri="{FF2B5EF4-FFF2-40B4-BE49-F238E27FC236}">
                  <a16:creationId xmlns:a16="http://schemas.microsoft.com/office/drawing/2014/main" id="{3CAD19CA-AFEA-DB5E-0651-BA3620DB9B3C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574" name="Grafik 439">
                <a:extLst>
                  <a:ext uri="{FF2B5EF4-FFF2-40B4-BE49-F238E27FC236}">
                    <a16:creationId xmlns:a16="http://schemas.microsoft.com/office/drawing/2014/main" id="{D32EB42D-9D7C-FE41-31D7-A86BC6CD4D3B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576" name="Freihandform: Form 575">
                  <a:extLst>
                    <a:ext uri="{FF2B5EF4-FFF2-40B4-BE49-F238E27FC236}">
                      <a16:creationId xmlns:a16="http://schemas.microsoft.com/office/drawing/2014/main" id="{1B3CE9C5-8CD4-2CC0-253C-823D8F4989B2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77" name="Freihandform: Form 576">
                  <a:extLst>
                    <a:ext uri="{FF2B5EF4-FFF2-40B4-BE49-F238E27FC236}">
                      <a16:creationId xmlns:a16="http://schemas.microsoft.com/office/drawing/2014/main" id="{9A4B2157-4260-349D-96B4-089FFAAC866C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75" name="Freihandform: Form 574">
                <a:extLst>
                  <a:ext uri="{FF2B5EF4-FFF2-40B4-BE49-F238E27FC236}">
                    <a16:creationId xmlns:a16="http://schemas.microsoft.com/office/drawing/2014/main" id="{537A9128-7A4C-1BED-BF2E-790D9F882418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56" name="Grafik 439">
              <a:extLst>
                <a:ext uri="{FF2B5EF4-FFF2-40B4-BE49-F238E27FC236}">
                  <a16:creationId xmlns:a16="http://schemas.microsoft.com/office/drawing/2014/main" id="{C30D9BFE-D618-A734-EF55-DB247246FA55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572" name="Freihandform: Form 571">
                <a:extLst>
                  <a:ext uri="{FF2B5EF4-FFF2-40B4-BE49-F238E27FC236}">
                    <a16:creationId xmlns:a16="http://schemas.microsoft.com/office/drawing/2014/main" id="{C5A98B3B-7FC9-D82D-E0F5-4B784835A006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3" name="Freihandform: Form 572">
                <a:extLst>
                  <a:ext uri="{FF2B5EF4-FFF2-40B4-BE49-F238E27FC236}">
                    <a16:creationId xmlns:a16="http://schemas.microsoft.com/office/drawing/2014/main" id="{33610048-4EF3-EA5C-D18C-284F6511FF72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57" name="Freihandform: Form 556">
              <a:extLst>
                <a:ext uri="{FF2B5EF4-FFF2-40B4-BE49-F238E27FC236}">
                  <a16:creationId xmlns:a16="http://schemas.microsoft.com/office/drawing/2014/main" id="{353A8AAC-E854-823C-6C98-513934722499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84" name="Grafik 439">
            <a:extLst>
              <a:ext uri="{FF2B5EF4-FFF2-40B4-BE49-F238E27FC236}">
                <a16:creationId xmlns:a16="http://schemas.microsoft.com/office/drawing/2014/main" id="{67CD19CD-79EA-3577-C0B8-B7E14E1F9082}"/>
              </a:ext>
            </a:extLst>
          </p:cNvPr>
          <p:cNvGrpSpPr/>
          <p:nvPr/>
        </p:nvGrpSpPr>
        <p:grpSpPr>
          <a:xfrm>
            <a:off x="10488000" y="6165000"/>
            <a:ext cx="435843" cy="72000"/>
            <a:chOff x="9555957" y="6456957"/>
            <a:chExt cx="435843" cy="68519"/>
          </a:xfrm>
        </p:grpSpPr>
        <p:grpSp>
          <p:nvGrpSpPr>
            <p:cNvPr id="585" name="Grafik 439">
              <a:extLst>
                <a:ext uri="{FF2B5EF4-FFF2-40B4-BE49-F238E27FC236}">
                  <a16:creationId xmlns:a16="http://schemas.microsoft.com/office/drawing/2014/main" id="{6EEF19B1-B755-F3EC-0390-5B1516AC2BAA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08" name="Grafik 439">
                <a:extLst>
                  <a:ext uri="{FF2B5EF4-FFF2-40B4-BE49-F238E27FC236}">
                    <a16:creationId xmlns:a16="http://schemas.microsoft.com/office/drawing/2014/main" id="{FFB68BC5-5D36-848D-2941-A5359F6E6FDD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10" name="Freihandform: Form 609">
                  <a:extLst>
                    <a:ext uri="{FF2B5EF4-FFF2-40B4-BE49-F238E27FC236}">
                      <a16:creationId xmlns:a16="http://schemas.microsoft.com/office/drawing/2014/main" id="{E4CB48C7-4A39-CE9E-4312-60C5B1C0249C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11" name="Freihandform: Form 610">
                  <a:extLst>
                    <a:ext uri="{FF2B5EF4-FFF2-40B4-BE49-F238E27FC236}">
                      <a16:creationId xmlns:a16="http://schemas.microsoft.com/office/drawing/2014/main" id="{9ECEACE6-6415-3CE7-1EC1-F8D125675416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9" name="Freihandform: Form 608">
                <a:extLst>
                  <a:ext uri="{FF2B5EF4-FFF2-40B4-BE49-F238E27FC236}">
                    <a16:creationId xmlns:a16="http://schemas.microsoft.com/office/drawing/2014/main" id="{9BA339A5-34F1-9641-8F8F-A0334CDC0C8A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6" name="Grafik 439">
              <a:extLst>
                <a:ext uri="{FF2B5EF4-FFF2-40B4-BE49-F238E27FC236}">
                  <a16:creationId xmlns:a16="http://schemas.microsoft.com/office/drawing/2014/main" id="{C43F4D99-D282-58EC-5CB2-CC4E0144C65F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06" name="Freihandform: Form 605">
                <a:extLst>
                  <a:ext uri="{FF2B5EF4-FFF2-40B4-BE49-F238E27FC236}">
                    <a16:creationId xmlns:a16="http://schemas.microsoft.com/office/drawing/2014/main" id="{58F1C0D4-1AEB-0232-ACDC-3F54E52799EF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7" name="Freihandform: Form 606">
                <a:extLst>
                  <a:ext uri="{FF2B5EF4-FFF2-40B4-BE49-F238E27FC236}">
                    <a16:creationId xmlns:a16="http://schemas.microsoft.com/office/drawing/2014/main" id="{65B79B70-1DFB-961D-2497-293B47D4546F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87" name="Freihandform: Form 586">
              <a:extLst>
                <a:ext uri="{FF2B5EF4-FFF2-40B4-BE49-F238E27FC236}">
                  <a16:creationId xmlns:a16="http://schemas.microsoft.com/office/drawing/2014/main" id="{D1B5F05C-A555-38FC-EBBF-8D8D3E187F12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88" name="Grafik 439">
              <a:extLst>
                <a:ext uri="{FF2B5EF4-FFF2-40B4-BE49-F238E27FC236}">
                  <a16:creationId xmlns:a16="http://schemas.microsoft.com/office/drawing/2014/main" id="{FA95144F-2705-2232-527F-AFE5E1F3B6AB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02" name="Grafik 439">
                <a:extLst>
                  <a:ext uri="{FF2B5EF4-FFF2-40B4-BE49-F238E27FC236}">
                    <a16:creationId xmlns:a16="http://schemas.microsoft.com/office/drawing/2014/main" id="{899765B3-8146-4348-9D95-3C5A6465C4D5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04" name="Freihandform: Form 603">
                  <a:extLst>
                    <a:ext uri="{FF2B5EF4-FFF2-40B4-BE49-F238E27FC236}">
                      <a16:creationId xmlns:a16="http://schemas.microsoft.com/office/drawing/2014/main" id="{38B9EB9E-69F6-CA42-9A60-CF9BAAAA1A36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05" name="Freihandform: Form 604">
                  <a:extLst>
                    <a:ext uri="{FF2B5EF4-FFF2-40B4-BE49-F238E27FC236}">
                      <a16:creationId xmlns:a16="http://schemas.microsoft.com/office/drawing/2014/main" id="{5B0298B8-F8B6-A2E9-5AD0-D377FA4D753A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03" name="Freihandform: Form 602">
                <a:extLst>
                  <a:ext uri="{FF2B5EF4-FFF2-40B4-BE49-F238E27FC236}">
                    <a16:creationId xmlns:a16="http://schemas.microsoft.com/office/drawing/2014/main" id="{FC85B19D-C7F2-EC06-579B-6D9DB43C6936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89" name="Grafik 439">
              <a:extLst>
                <a:ext uri="{FF2B5EF4-FFF2-40B4-BE49-F238E27FC236}">
                  <a16:creationId xmlns:a16="http://schemas.microsoft.com/office/drawing/2014/main" id="{DA6C8255-2602-B351-8434-288D0FFB721F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00" name="Freihandform: Form 599">
                <a:extLst>
                  <a:ext uri="{FF2B5EF4-FFF2-40B4-BE49-F238E27FC236}">
                    <a16:creationId xmlns:a16="http://schemas.microsoft.com/office/drawing/2014/main" id="{4E056D86-362E-456B-4BC5-B74DC06F1DC0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1" name="Freihandform: Form 600">
                <a:extLst>
                  <a:ext uri="{FF2B5EF4-FFF2-40B4-BE49-F238E27FC236}">
                    <a16:creationId xmlns:a16="http://schemas.microsoft.com/office/drawing/2014/main" id="{6E05EDDD-D691-0B47-F260-DA990548992D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0" name="Freihandform: Form 589">
              <a:extLst>
                <a:ext uri="{FF2B5EF4-FFF2-40B4-BE49-F238E27FC236}">
                  <a16:creationId xmlns:a16="http://schemas.microsoft.com/office/drawing/2014/main" id="{5F4AEF2A-30D3-B732-6DA4-C37E99546DF1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591" name="Grafik 439">
              <a:extLst>
                <a:ext uri="{FF2B5EF4-FFF2-40B4-BE49-F238E27FC236}">
                  <a16:creationId xmlns:a16="http://schemas.microsoft.com/office/drawing/2014/main" id="{D81212A2-6DE5-B9A2-9F42-EF49C3D44880}"/>
                </a:ext>
              </a:extLst>
            </p:cNvPr>
            <p:cNvGrpSpPr/>
            <p:nvPr/>
          </p:nvGrpSpPr>
          <p:grpSpPr>
            <a:xfrm>
              <a:off x="9918499" y="6458667"/>
              <a:ext cx="73301" cy="66809"/>
              <a:chOff x="9918499" y="6458667"/>
              <a:chExt cx="73301" cy="66809"/>
            </a:xfrm>
          </p:grpSpPr>
          <p:grpSp>
            <p:nvGrpSpPr>
              <p:cNvPr id="596" name="Grafik 439">
                <a:extLst>
                  <a:ext uri="{FF2B5EF4-FFF2-40B4-BE49-F238E27FC236}">
                    <a16:creationId xmlns:a16="http://schemas.microsoft.com/office/drawing/2014/main" id="{3C003D52-0C23-DC89-B4E5-337C96B574B1}"/>
                  </a:ext>
                </a:extLst>
              </p:cNvPr>
              <p:cNvGrpSpPr/>
              <p:nvPr/>
            </p:nvGrpSpPr>
            <p:grpSpPr>
              <a:xfrm>
                <a:off x="9918499" y="6458667"/>
                <a:ext cx="73301" cy="66809"/>
                <a:chOff x="9918499" y="6458667"/>
                <a:chExt cx="73301" cy="66809"/>
              </a:xfrm>
            </p:grpSpPr>
            <p:sp>
              <p:nvSpPr>
                <p:cNvPr id="598" name="Freihandform: Form 597">
                  <a:extLst>
                    <a:ext uri="{FF2B5EF4-FFF2-40B4-BE49-F238E27FC236}">
                      <a16:creationId xmlns:a16="http://schemas.microsoft.com/office/drawing/2014/main" id="{5D943B8E-B4F0-BE66-759B-3CB8A4760D3F}"/>
                    </a:ext>
                  </a:extLst>
                </p:cNvPr>
                <p:cNvSpPr/>
                <p:nvPr/>
              </p:nvSpPr>
              <p:spPr>
                <a:xfrm rot="10800000">
                  <a:off x="9918499" y="6485105"/>
                  <a:ext cx="70369" cy="40372"/>
                </a:xfrm>
                <a:custGeom>
                  <a:avLst/>
                  <a:gdLst>
                    <a:gd name="csX0" fmla="*/ 70498 w 70369"/>
                    <a:gd name="csY0" fmla="*/ 40383 h 40372"/>
                    <a:gd name="csX1" fmla="*/ 128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98" y="40383"/>
                      </a:moveTo>
                      <a:cubicBezTo>
                        <a:pt x="52343" y="-13568"/>
                        <a:pt x="12442" y="-10701"/>
                        <a:pt x="128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599" name="Freihandform: Form 598">
                  <a:extLst>
                    <a:ext uri="{FF2B5EF4-FFF2-40B4-BE49-F238E27FC236}">
                      <a16:creationId xmlns:a16="http://schemas.microsoft.com/office/drawing/2014/main" id="{F1CE628B-5949-5280-55AF-7E14275277B8}"/>
                    </a:ext>
                  </a:extLst>
                </p:cNvPr>
                <p:cNvSpPr/>
                <p:nvPr/>
              </p:nvSpPr>
              <p:spPr>
                <a:xfrm rot="10800000">
                  <a:off x="9921751" y="6458667"/>
                  <a:ext cx="70049" cy="32301"/>
                </a:xfrm>
                <a:custGeom>
                  <a:avLst/>
                  <a:gdLst>
                    <a:gd name="csX0" fmla="*/ 70180 w 70049"/>
                    <a:gd name="csY0" fmla="*/ 1749 h 32301"/>
                    <a:gd name="csX1" fmla="*/ 130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80" y="1749"/>
                      </a:moveTo>
                      <a:cubicBezTo>
                        <a:pt x="55430" y="41624"/>
                        <a:pt x="17721" y="43905"/>
                        <a:pt x="130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597" name="Freihandform: Form 596">
                <a:extLst>
                  <a:ext uri="{FF2B5EF4-FFF2-40B4-BE49-F238E27FC236}">
                    <a16:creationId xmlns:a16="http://schemas.microsoft.com/office/drawing/2014/main" id="{1941090A-D07B-D7BA-40D3-F0080490A458}"/>
                  </a:ext>
                </a:extLst>
              </p:cNvPr>
              <p:cNvSpPr/>
              <p:nvPr/>
            </p:nvSpPr>
            <p:spPr>
              <a:xfrm rot="10800000">
                <a:off x="9923637" y="6488037"/>
                <a:ext cx="5785" cy="11435"/>
              </a:xfrm>
              <a:custGeom>
                <a:avLst/>
                <a:gdLst>
                  <a:gd name="csX0" fmla="*/ 112 w 5785"/>
                  <a:gd name="csY0" fmla="*/ 8065 h 11435"/>
                  <a:gd name="csX1" fmla="*/ 962 w 5785"/>
                  <a:gd name="csY1" fmla="*/ 3 h 11435"/>
                  <a:gd name="csX2" fmla="*/ 5783 w 5785"/>
                  <a:gd name="csY2" fmla="*/ 11438 h 11435"/>
                  <a:gd name="csX3" fmla="*/ 109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12" y="8065"/>
                    </a:moveTo>
                    <a:cubicBezTo>
                      <a:pt x="1341" y="4156"/>
                      <a:pt x="1624" y="1468"/>
                      <a:pt x="962" y="3"/>
                    </a:cubicBezTo>
                    <a:cubicBezTo>
                      <a:pt x="4744" y="5476"/>
                      <a:pt x="6351" y="9288"/>
                      <a:pt x="5783" y="11438"/>
                    </a:cubicBezTo>
                    <a:cubicBezTo>
                      <a:pt x="3418" y="10364"/>
                      <a:pt x="1527" y="9240"/>
                      <a:pt x="109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92" name="Grafik 439">
              <a:extLst>
                <a:ext uri="{FF2B5EF4-FFF2-40B4-BE49-F238E27FC236}">
                  <a16:creationId xmlns:a16="http://schemas.microsoft.com/office/drawing/2014/main" id="{BA2BC7A0-DE90-0A90-9C83-189B1706DC51}"/>
                </a:ext>
              </a:extLst>
            </p:cNvPr>
            <p:cNvGrpSpPr/>
            <p:nvPr/>
          </p:nvGrpSpPr>
          <p:grpSpPr>
            <a:xfrm>
              <a:off x="9845053" y="6456957"/>
              <a:ext cx="76380" cy="67355"/>
              <a:chOff x="9845053" y="6456957"/>
              <a:chExt cx="76380" cy="67355"/>
            </a:xfrm>
          </p:grpSpPr>
          <p:sp>
            <p:nvSpPr>
              <p:cNvPr id="594" name="Freihandform: Form 593">
                <a:extLst>
                  <a:ext uri="{FF2B5EF4-FFF2-40B4-BE49-F238E27FC236}">
                    <a16:creationId xmlns:a16="http://schemas.microsoft.com/office/drawing/2014/main" id="{855A8A87-867A-561A-5A48-F9D3BDC5FE48}"/>
                  </a:ext>
                </a:extLst>
              </p:cNvPr>
              <p:cNvSpPr/>
              <p:nvPr/>
            </p:nvSpPr>
            <p:spPr>
              <a:xfrm>
                <a:off x="9845053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5" name="Freihandform: Form 594">
                <a:extLst>
                  <a:ext uri="{FF2B5EF4-FFF2-40B4-BE49-F238E27FC236}">
                    <a16:creationId xmlns:a16="http://schemas.microsoft.com/office/drawing/2014/main" id="{526A30B3-4256-2B12-0D95-3E8468376524}"/>
                  </a:ext>
                </a:extLst>
              </p:cNvPr>
              <p:cNvSpPr/>
              <p:nvPr/>
            </p:nvSpPr>
            <p:spPr>
              <a:xfrm>
                <a:off x="9848718" y="6492207"/>
                <a:ext cx="72715" cy="32105"/>
              </a:xfrm>
              <a:custGeom>
                <a:avLst/>
                <a:gdLst>
                  <a:gd name="csX0" fmla="*/ 103 w 72715"/>
                  <a:gd name="csY0" fmla="*/ 1760 h 32105"/>
                  <a:gd name="csX1" fmla="*/ 72819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03" y="1760"/>
                    </a:moveTo>
                    <a:cubicBezTo>
                      <a:pt x="15349" y="41636"/>
                      <a:pt x="48188" y="43395"/>
                      <a:pt x="72819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593" name="Freihandform: Form 592">
              <a:extLst>
                <a:ext uri="{FF2B5EF4-FFF2-40B4-BE49-F238E27FC236}">
                  <a16:creationId xmlns:a16="http://schemas.microsoft.com/office/drawing/2014/main" id="{CB05C413-E619-356E-44D3-CF1C1801A8C8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12" name="Grafik 439">
            <a:extLst>
              <a:ext uri="{FF2B5EF4-FFF2-40B4-BE49-F238E27FC236}">
                <a16:creationId xmlns:a16="http://schemas.microsoft.com/office/drawing/2014/main" id="{B8517383-936B-72C1-817E-E9485CAE52B2}"/>
              </a:ext>
            </a:extLst>
          </p:cNvPr>
          <p:cNvGrpSpPr/>
          <p:nvPr/>
        </p:nvGrpSpPr>
        <p:grpSpPr>
          <a:xfrm rot="16200000">
            <a:off x="10805810" y="6054653"/>
            <a:ext cx="300383" cy="72000"/>
            <a:chOff x="9555957" y="6456957"/>
            <a:chExt cx="300383" cy="68519"/>
          </a:xfrm>
        </p:grpSpPr>
        <p:grpSp>
          <p:nvGrpSpPr>
            <p:cNvPr id="613" name="Grafik 439">
              <a:extLst>
                <a:ext uri="{FF2B5EF4-FFF2-40B4-BE49-F238E27FC236}">
                  <a16:creationId xmlns:a16="http://schemas.microsoft.com/office/drawing/2014/main" id="{501349CB-542A-CEE5-23D5-A3D49073227E}"/>
                </a:ext>
              </a:extLst>
            </p:cNvPr>
            <p:cNvGrpSpPr/>
            <p:nvPr/>
          </p:nvGrpSpPr>
          <p:grpSpPr>
            <a:xfrm>
              <a:off x="9629402" y="6458667"/>
              <a:ext cx="73301" cy="66807"/>
              <a:chOff x="9629402" y="6458667"/>
              <a:chExt cx="73301" cy="66807"/>
            </a:xfrm>
          </p:grpSpPr>
          <p:grpSp>
            <p:nvGrpSpPr>
              <p:cNvPr id="636" name="Grafik 439">
                <a:extLst>
                  <a:ext uri="{FF2B5EF4-FFF2-40B4-BE49-F238E27FC236}">
                    <a16:creationId xmlns:a16="http://schemas.microsoft.com/office/drawing/2014/main" id="{700694F0-C535-3ABE-D4A4-971214B7C7E3}"/>
                  </a:ext>
                </a:extLst>
              </p:cNvPr>
              <p:cNvGrpSpPr/>
              <p:nvPr/>
            </p:nvGrpSpPr>
            <p:grpSpPr>
              <a:xfrm>
                <a:off x="9629402" y="6458667"/>
                <a:ext cx="73301" cy="66807"/>
                <a:chOff x="9629402" y="6458667"/>
                <a:chExt cx="73301" cy="66807"/>
              </a:xfrm>
            </p:grpSpPr>
            <p:sp>
              <p:nvSpPr>
                <p:cNvPr id="638" name="Freihandform: Form 637">
                  <a:extLst>
                    <a:ext uri="{FF2B5EF4-FFF2-40B4-BE49-F238E27FC236}">
                      <a16:creationId xmlns:a16="http://schemas.microsoft.com/office/drawing/2014/main" id="{ABAC3DC6-5642-27F8-EDA9-B2FDCD686208}"/>
                    </a:ext>
                  </a:extLst>
                </p:cNvPr>
                <p:cNvSpPr/>
                <p:nvPr/>
              </p:nvSpPr>
              <p:spPr>
                <a:xfrm rot="10800000">
                  <a:off x="9629402" y="6485102"/>
                  <a:ext cx="70369" cy="40372"/>
                </a:xfrm>
                <a:custGeom>
                  <a:avLst/>
                  <a:gdLst>
                    <a:gd name="csX0" fmla="*/ 70396 w 70369"/>
                    <a:gd name="csY0" fmla="*/ 40383 h 40372"/>
                    <a:gd name="csX1" fmla="*/ 26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396" y="40383"/>
                      </a:moveTo>
                      <a:cubicBezTo>
                        <a:pt x="52241" y="-13568"/>
                        <a:pt x="12340" y="-10701"/>
                        <a:pt x="26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9" name="Freihandform: Form 638">
                  <a:extLst>
                    <a:ext uri="{FF2B5EF4-FFF2-40B4-BE49-F238E27FC236}">
                      <a16:creationId xmlns:a16="http://schemas.microsoft.com/office/drawing/2014/main" id="{6E83F5EC-F1A6-C473-AAC4-6CE2E3601CC2}"/>
                    </a:ext>
                  </a:extLst>
                </p:cNvPr>
                <p:cNvSpPr/>
                <p:nvPr/>
              </p:nvSpPr>
              <p:spPr>
                <a:xfrm rot="10800000">
                  <a:off x="9632654" y="6458667"/>
                  <a:ext cx="70049" cy="32301"/>
                </a:xfrm>
                <a:custGeom>
                  <a:avLst/>
                  <a:gdLst>
                    <a:gd name="csX0" fmla="*/ 70078 w 70049"/>
                    <a:gd name="csY0" fmla="*/ 1749 h 32301"/>
                    <a:gd name="csX1" fmla="*/ 28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078" y="1749"/>
                      </a:moveTo>
                      <a:cubicBezTo>
                        <a:pt x="55328" y="41624"/>
                        <a:pt x="17619" y="43905"/>
                        <a:pt x="28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7" name="Freihandform: Form 636">
                <a:extLst>
                  <a:ext uri="{FF2B5EF4-FFF2-40B4-BE49-F238E27FC236}">
                    <a16:creationId xmlns:a16="http://schemas.microsoft.com/office/drawing/2014/main" id="{74FB73F1-6AB2-A395-9F27-AC379522A538}"/>
                  </a:ext>
                </a:extLst>
              </p:cNvPr>
              <p:cNvSpPr/>
              <p:nvPr/>
            </p:nvSpPr>
            <p:spPr>
              <a:xfrm rot="10800000">
                <a:off x="9634540" y="6488037"/>
                <a:ext cx="5785" cy="11435"/>
              </a:xfrm>
              <a:custGeom>
                <a:avLst/>
                <a:gdLst>
                  <a:gd name="csX0" fmla="*/ 10 w 5785"/>
                  <a:gd name="csY0" fmla="*/ 8065 h 11435"/>
                  <a:gd name="csX1" fmla="*/ 860 w 5785"/>
                  <a:gd name="csY1" fmla="*/ 3 h 11435"/>
                  <a:gd name="csX2" fmla="*/ 5681 w 5785"/>
                  <a:gd name="csY2" fmla="*/ 11438 h 11435"/>
                  <a:gd name="csX3" fmla="*/ 7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10" y="8065"/>
                    </a:moveTo>
                    <a:cubicBezTo>
                      <a:pt x="1239" y="4156"/>
                      <a:pt x="1522" y="1468"/>
                      <a:pt x="860" y="3"/>
                    </a:cubicBezTo>
                    <a:cubicBezTo>
                      <a:pt x="4642" y="5476"/>
                      <a:pt x="6249" y="9288"/>
                      <a:pt x="5681" y="11438"/>
                    </a:cubicBezTo>
                    <a:cubicBezTo>
                      <a:pt x="3316" y="10364"/>
                      <a:pt x="1425" y="9240"/>
                      <a:pt x="7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4" name="Grafik 439">
              <a:extLst>
                <a:ext uri="{FF2B5EF4-FFF2-40B4-BE49-F238E27FC236}">
                  <a16:creationId xmlns:a16="http://schemas.microsoft.com/office/drawing/2014/main" id="{67A2B249-8296-E982-4458-D4AB773760F2}"/>
                </a:ext>
              </a:extLst>
            </p:cNvPr>
            <p:cNvGrpSpPr/>
            <p:nvPr/>
          </p:nvGrpSpPr>
          <p:grpSpPr>
            <a:xfrm>
              <a:off x="9555957" y="6456957"/>
              <a:ext cx="76380" cy="67355"/>
              <a:chOff x="9555957" y="6456957"/>
              <a:chExt cx="76380" cy="67355"/>
            </a:xfrm>
          </p:grpSpPr>
          <p:sp>
            <p:nvSpPr>
              <p:cNvPr id="634" name="Freihandform: Form 633">
                <a:extLst>
                  <a:ext uri="{FF2B5EF4-FFF2-40B4-BE49-F238E27FC236}">
                    <a16:creationId xmlns:a16="http://schemas.microsoft.com/office/drawing/2014/main" id="{5EDEA52E-BB7D-320D-8C6F-359A899BD986}"/>
                  </a:ext>
                </a:extLst>
              </p:cNvPr>
              <p:cNvSpPr/>
              <p:nvPr/>
            </p:nvSpPr>
            <p:spPr>
              <a:xfrm>
                <a:off x="9555957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5" name="Freihandform: Form 634">
                <a:extLst>
                  <a:ext uri="{FF2B5EF4-FFF2-40B4-BE49-F238E27FC236}">
                    <a16:creationId xmlns:a16="http://schemas.microsoft.com/office/drawing/2014/main" id="{F508594F-A331-2AF7-08E8-EB8C9F894C7C}"/>
                  </a:ext>
                </a:extLst>
              </p:cNvPr>
              <p:cNvSpPr/>
              <p:nvPr/>
            </p:nvSpPr>
            <p:spPr>
              <a:xfrm>
                <a:off x="9559622" y="6492207"/>
                <a:ext cx="72715" cy="32105"/>
              </a:xfrm>
              <a:custGeom>
                <a:avLst/>
                <a:gdLst>
                  <a:gd name="csX0" fmla="*/ 1 w 72715"/>
                  <a:gd name="csY0" fmla="*/ 1760 h 32105"/>
                  <a:gd name="csX1" fmla="*/ 7271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1" y="1760"/>
                    </a:moveTo>
                    <a:cubicBezTo>
                      <a:pt x="15247" y="41636"/>
                      <a:pt x="48086" y="43395"/>
                      <a:pt x="7271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61D3612C-CAD7-B5AF-0F0B-95FB8DA2DFD5}"/>
                </a:ext>
              </a:extLst>
            </p:cNvPr>
            <p:cNvSpPr/>
            <p:nvPr/>
          </p:nvSpPr>
          <p:spPr>
            <a:xfrm>
              <a:off x="9561264" y="6483703"/>
              <a:ext cx="5980" cy="11435"/>
            </a:xfrm>
            <a:custGeom>
              <a:avLst/>
              <a:gdLst>
                <a:gd name="csX0" fmla="*/ 5982 w 5980"/>
                <a:gd name="csY0" fmla="*/ 8063 h 11435"/>
                <a:gd name="csX1" fmla="*/ 5101 w 5980"/>
                <a:gd name="csY1" fmla="*/ 1 h 11435"/>
                <a:gd name="csX2" fmla="*/ 116 w 5980"/>
                <a:gd name="csY2" fmla="*/ 11437 h 11435"/>
                <a:gd name="csX3" fmla="*/ 5979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5982" y="8063"/>
                  </a:moveTo>
                  <a:cubicBezTo>
                    <a:pt x="4711" y="4154"/>
                    <a:pt x="4418" y="1467"/>
                    <a:pt x="5101" y="1"/>
                  </a:cubicBezTo>
                  <a:cubicBezTo>
                    <a:pt x="1192" y="5474"/>
                    <a:pt x="-470" y="9286"/>
                    <a:pt x="116" y="11437"/>
                  </a:cubicBezTo>
                  <a:cubicBezTo>
                    <a:pt x="2559" y="10362"/>
                    <a:pt x="4514" y="9239"/>
                    <a:pt x="5979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616" name="Grafik 439">
              <a:extLst>
                <a:ext uri="{FF2B5EF4-FFF2-40B4-BE49-F238E27FC236}">
                  <a16:creationId xmlns:a16="http://schemas.microsoft.com/office/drawing/2014/main" id="{8810E645-CCF7-4791-0ECF-A7B0EC95401D}"/>
                </a:ext>
              </a:extLst>
            </p:cNvPr>
            <p:cNvGrpSpPr/>
            <p:nvPr/>
          </p:nvGrpSpPr>
          <p:grpSpPr>
            <a:xfrm>
              <a:off x="9773658" y="6458667"/>
              <a:ext cx="73301" cy="66809"/>
              <a:chOff x="9773658" y="6458667"/>
              <a:chExt cx="73301" cy="66809"/>
            </a:xfrm>
          </p:grpSpPr>
          <p:grpSp>
            <p:nvGrpSpPr>
              <p:cNvPr id="630" name="Grafik 439">
                <a:extLst>
                  <a:ext uri="{FF2B5EF4-FFF2-40B4-BE49-F238E27FC236}">
                    <a16:creationId xmlns:a16="http://schemas.microsoft.com/office/drawing/2014/main" id="{F9246D5C-C38C-A237-860A-D3571BB62626}"/>
                  </a:ext>
                </a:extLst>
              </p:cNvPr>
              <p:cNvGrpSpPr/>
              <p:nvPr/>
            </p:nvGrpSpPr>
            <p:grpSpPr>
              <a:xfrm>
                <a:off x="9773658" y="6458667"/>
                <a:ext cx="73301" cy="66809"/>
                <a:chOff x="9773658" y="6458667"/>
                <a:chExt cx="73301" cy="66809"/>
              </a:xfrm>
            </p:grpSpPr>
            <p:sp>
              <p:nvSpPr>
                <p:cNvPr id="632" name="Freihandform: Form 631">
                  <a:extLst>
                    <a:ext uri="{FF2B5EF4-FFF2-40B4-BE49-F238E27FC236}">
                      <a16:creationId xmlns:a16="http://schemas.microsoft.com/office/drawing/2014/main" id="{7E9304F9-B0C4-0A5E-4513-BDFA057F9D2F}"/>
                    </a:ext>
                  </a:extLst>
                </p:cNvPr>
                <p:cNvSpPr/>
                <p:nvPr/>
              </p:nvSpPr>
              <p:spPr>
                <a:xfrm rot="10800000">
                  <a:off x="9773658" y="6485105"/>
                  <a:ext cx="70369" cy="40372"/>
                </a:xfrm>
                <a:custGeom>
                  <a:avLst/>
                  <a:gdLst>
                    <a:gd name="csX0" fmla="*/ 70447 w 70369"/>
                    <a:gd name="csY0" fmla="*/ 40383 h 40372"/>
                    <a:gd name="csX1" fmla="*/ 77 w 70369"/>
                    <a:gd name="csY1" fmla="*/ 32693 h 40372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369" h="40372">
                      <a:moveTo>
                        <a:pt x="70447" y="40383"/>
                      </a:moveTo>
                      <a:cubicBezTo>
                        <a:pt x="52292" y="-13568"/>
                        <a:pt x="12391" y="-10701"/>
                        <a:pt x="77" y="32693"/>
                      </a:cubicBezTo>
                    </a:path>
                  </a:pathLst>
                </a:custGeom>
                <a:noFill/>
                <a:ln w="785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3" name="Freihandform: Form 632">
                  <a:extLst>
                    <a:ext uri="{FF2B5EF4-FFF2-40B4-BE49-F238E27FC236}">
                      <a16:creationId xmlns:a16="http://schemas.microsoft.com/office/drawing/2014/main" id="{22443C02-E0B0-4BB9-A9BB-6A1B7BA9A839}"/>
                    </a:ext>
                  </a:extLst>
                </p:cNvPr>
                <p:cNvSpPr/>
                <p:nvPr/>
              </p:nvSpPr>
              <p:spPr>
                <a:xfrm rot="10800000">
                  <a:off x="9776910" y="6458667"/>
                  <a:ext cx="70049" cy="32301"/>
                </a:xfrm>
                <a:custGeom>
                  <a:avLst/>
                  <a:gdLst>
                    <a:gd name="csX0" fmla="*/ 70129 w 70049"/>
                    <a:gd name="csY0" fmla="*/ 1749 h 32301"/>
                    <a:gd name="csX1" fmla="*/ 79 w 70049"/>
                    <a:gd name="csY1" fmla="*/ -10 h 32301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</a:cxnLst>
                  <a:rect l="l" t="t" r="r" b="b"/>
                  <a:pathLst>
                    <a:path w="70049" h="32301">
                      <a:moveTo>
                        <a:pt x="70129" y="1749"/>
                      </a:moveTo>
                      <a:cubicBezTo>
                        <a:pt x="55379" y="41624"/>
                        <a:pt x="17670" y="43905"/>
                        <a:pt x="79" y="-10"/>
                      </a:cubicBezTo>
                    </a:path>
                  </a:pathLst>
                </a:custGeom>
                <a:noFill/>
                <a:ln w="15700" cap="flat">
                  <a:solidFill>
                    <a:srgbClr val="0084C0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631" name="Freihandform: Form 630">
                <a:extLst>
                  <a:ext uri="{FF2B5EF4-FFF2-40B4-BE49-F238E27FC236}">
                    <a16:creationId xmlns:a16="http://schemas.microsoft.com/office/drawing/2014/main" id="{E7196227-46F2-C7FF-3D92-0DA80D7CF8EA}"/>
                  </a:ext>
                </a:extLst>
              </p:cNvPr>
              <p:cNvSpPr/>
              <p:nvPr/>
            </p:nvSpPr>
            <p:spPr>
              <a:xfrm rot="10800000">
                <a:off x="9778795" y="6488037"/>
                <a:ext cx="5785" cy="11435"/>
              </a:xfrm>
              <a:custGeom>
                <a:avLst/>
                <a:gdLst>
                  <a:gd name="csX0" fmla="*/ 61 w 5785"/>
                  <a:gd name="csY0" fmla="*/ 8065 h 11435"/>
                  <a:gd name="csX1" fmla="*/ 910 w 5785"/>
                  <a:gd name="csY1" fmla="*/ 3 h 11435"/>
                  <a:gd name="csX2" fmla="*/ 5732 w 5785"/>
                  <a:gd name="csY2" fmla="*/ 11438 h 11435"/>
                  <a:gd name="csX3" fmla="*/ 58 w 5785"/>
                  <a:gd name="csY3" fmla="*/ 8068 h 114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5785" h="11435">
                    <a:moveTo>
                      <a:pt x="61" y="8065"/>
                    </a:moveTo>
                    <a:cubicBezTo>
                      <a:pt x="1290" y="4156"/>
                      <a:pt x="1573" y="1468"/>
                      <a:pt x="910" y="3"/>
                    </a:cubicBezTo>
                    <a:cubicBezTo>
                      <a:pt x="4693" y="5476"/>
                      <a:pt x="6300" y="9288"/>
                      <a:pt x="5732" y="11438"/>
                    </a:cubicBezTo>
                    <a:cubicBezTo>
                      <a:pt x="3367" y="10364"/>
                      <a:pt x="1476" y="9240"/>
                      <a:pt x="58" y="8068"/>
                    </a:cubicBezTo>
                    <a:close/>
                  </a:path>
                </a:pathLst>
              </a:custGeom>
              <a:solidFill>
                <a:srgbClr val="0084C0"/>
              </a:solidFill>
              <a:ln w="2809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617" name="Grafik 439">
              <a:extLst>
                <a:ext uri="{FF2B5EF4-FFF2-40B4-BE49-F238E27FC236}">
                  <a16:creationId xmlns:a16="http://schemas.microsoft.com/office/drawing/2014/main" id="{822BBBE0-76C7-FBD0-BEFC-96693D249947}"/>
                </a:ext>
              </a:extLst>
            </p:cNvPr>
            <p:cNvGrpSpPr/>
            <p:nvPr/>
          </p:nvGrpSpPr>
          <p:grpSpPr>
            <a:xfrm>
              <a:off x="9700211" y="6456957"/>
              <a:ext cx="76380" cy="67355"/>
              <a:chOff x="9700211" y="6456957"/>
              <a:chExt cx="76380" cy="67355"/>
            </a:xfrm>
          </p:grpSpPr>
          <p:sp>
            <p:nvSpPr>
              <p:cNvPr id="628" name="Freihandform: Form 627">
                <a:extLst>
                  <a:ext uri="{FF2B5EF4-FFF2-40B4-BE49-F238E27FC236}">
                    <a16:creationId xmlns:a16="http://schemas.microsoft.com/office/drawing/2014/main" id="{DF38E7F5-31BE-CA11-15A5-379AFD86848D}"/>
                  </a:ext>
                </a:extLst>
              </p:cNvPr>
              <p:cNvSpPr/>
              <p:nvPr/>
            </p:nvSpPr>
            <p:spPr>
              <a:xfrm>
                <a:off x="9700211" y="6456957"/>
                <a:ext cx="72859" cy="41113"/>
              </a:xfrm>
              <a:custGeom>
                <a:avLst/>
                <a:gdLst>
                  <a:gd name="csX0" fmla="*/ 1 w 72859"/>
                  <a:gd name="csY0" fmla="*/ 41115 h 41113"/>
                  <a:gd name="csX1" fmla="*/ 72861 w 72859"/>
                  <a:gd name="csY1" fmla="*/ 31147 h 41113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859" h="41113">
                    <a:moveTo>
                      <a:pt x="1" y="41115"/>
                    </a:moveTo>
                    <a:cubicBezTo>
                      <a:pt x="18765" y="-12833"/>
                      <a:pt x="52925" y="-11074"/>
                      <a:pt x="72861" y="31147"/>
                    </a:cubicBezTo>
                  </a:path>
                </a:pathLst>
              </a:custGeom>
              <a:noFill/>
              <a:ln w="785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9" name="Freihandform: Form 628">
                <a:extLst>
                  <a:ext uri="{FF2B5EF4-FFF2-40B4-BE49-F238E27FC236}">
                    <a16:creationId xmlns:a16="http://schemas.microsoft.com/office/drawing/2014/main" id="{700AECCC-9A79-2B3C-E8FE-07BA448DE3B5}"/>
                  </a:ext>
                </a:extLst>
              </p:cNvPr>
              <p:cNvSpPr/>
              <p:nvPr/>
            </p:nvSpPr>
            <p:spPr>
              <a:xfrm>
                <a:off x="9703877" y="6492207"/>
                <a:ext cx="72715" cy="32105"/>
              </a:xfrm>
              <a:custGeom>
                <a:avLst/>
                <a:gdLst>
                  <a:gd name="csX0" fmla="*/ 52 w 72715"/>
                  <a:gd name="csY0" fmla="*/ 1760 h 32105"/>
                  <a:gd name="csX1" fmla="*/ 72767 w 72715"/>
                  <a:gd name="csY1" fmla="*/ 1 h 3210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</a:cxnLst>
                <a:rect l="l" t="t" r="r" b="b"/>
                <a:pathLst>
                  <a:path w="72715" h="32105">
                    <a:moveTo>
                      <a:pt x="52" y="1760"/>
                    </a:moveTo>
                    <a:cubicBezTo>
                      <a:pt x="15298" y="41636"/>
                      <a:pt x="48137" y="43395"/>
                      <a:pt x="72767" y="1"/>
                    </a:cubicBezTo>
                  </a:path>
                </a:pathLst>
              </a:custGeom>
              <a:noFill/>
              <a:ln w="15700" cap="flat">
                <a:solidFill>
                  <a:srgbClr val="0084C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F09B8A54-AA21-4F58-D3FC-029FEC65BB30}"/>
                </a:ext>
              </a:extLst>
            </p:cNvPr>
            <p:cNvSpPr/>
            <p:nvPr/>
          </p:nvSpPr>
          <p:spPr>
            <a:xfrm>
              <a:off x="9705519" y="6483703"/>
              <a:ext cx="5980" cy="11435"/>
            </a:xfrm>
            <a:custGeom>
              <a:avLst/>
              <a:gdLst>
                <a:gd name="csX0" fmla="*/ 6033 w 5980"/>
                <a:gd name="csY0" fmla="*/ 8063 h 11435"/>
                <a:gd name="csX1" fmla="*/ 5152 w 5980"/>
                <a:gd name="csY1" fmla="*/ 1 h 11435"/>
                <a:gd name="csX2" fmla="*/ 167 w 5980"/>
                <a:gd name="csY2" fmla="*/ 11437 h 11435"/>
                <a:gd name="csX3" fmla="*/ 6030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33" y="8063"/>
                  </a:moveTo>
                  <a:cubicBezTo>
                    <a:pt x="4762" y="4154"/>
                    <a:pt x="4469" y="1467"/>
                    <a:pt x="5152" y="1"/>
                  </a:cubicBezTo>
                  <a:cubicBezTo>
                    <a:pt x="1243" y="5474"/>
                    <a:pt x="-419" y="9286"/>
                    <a:pt x="167" y="11437"/>
                  </a:cubicBezTo>
                  <a:cubicBezTo>
                    <a:pt x="2610" y="10362"/>
                    <a:pt x="4565" y="9239"/>
                    <a:pt x="6030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3634E4BF-DB07-F8E2-079C-B3EA103E9943}"/>
                </a:ext>
              </a:extLst>
            </p:cNvPr>
            <p:cNvSpPr/>
            <p:nvPr/>
          </p:nvSpPr>
          <p:spPr>
            <a:xfrm>
              <a:off x="9850360" y="6483703"/>
              <a:ext cx="5980" cy="11435"/>
            </a:xfrm>
            <a:custGeom>
              <a:avLst/>
              <a:gdLst>
                <a:gd name="csX0" fmla="*/ 6084 w 5980"/>
                <a:gd name="csY0" fmla="*/ 8063 h 11435"/>
                <a:gd name="csX1" fmla="*/ 5203 w 5980"/>
                <a:gd name="csY1" fmla="*/ 1 h 11435"/>
                <a:gd name="csX2" fmla="*/ 218 w 5980"/>
                <a:gd name="csY2" fmla="*/ 11437 h 11435"/>
                <a:gd name="csX3" fmla="*/ 6081 w 5980"/>
                <a:gd name="csY3" fmla="*/ 8066 h 114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980" h="11435">
                  <a:moveTo>
                    <a:pt x="6084" y="8063"/>
                  </a:moveTo>
                  <a:cubicBezTo>
                    <a:pt x="4813" y="4154"/>
                    <a:pt x="4520" y="1467"/>
                    <a:pt x="5203" y="1"/>
                  </a:cubicBezTo>
                  <a:cubicBezTo>
                    <a:pt x="1294" y="5474"/>
                    <a:pt x="-368" y="9286"/>
                    <a:pt x="218" y="11437"/>
                  </a:cubicBezTo>
                  <a:cubicBezTo>
                    <a:pt x="2661" y="10362"/>
                    <a:pt x="4616" y="9239"/>
                    <a:pt x="6081" y="8066"/>
                  </a:cubicBezTo>
                  <a:close/>
                </a:path>
              </a:pathLst>
            </a:custGeom>
            <a:solidFill>
              <a:srgbClr val="0084C0"/>
            </a:solidFill>
            <a:ln w="2809" cap="rnd">
              <a:noFill/>
              <a:prstDash val="solid"/>
              <a:round/>
            </a:ln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82" name="Grafik 181">
            <a:extLst>
              <a:ext uri="{FF2B5EF4-FFF2-40B4-BE49-F238E27FC236}">
                <a16:creationId xmlns:a16="http://schemas.microsoft.com/office/drawing/2014/main" id="{D21049DA-BF9A-C9A8-123C-40AA9848F7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000" y="5661000"/>
            <a:ext cx="642462" cy="288000"/>
          </a:xfrm>
          <a:prstGeom prst="rect">
            <a:avLst/>
          </a:prstGeom>
        </p:spPr>
      </p:pic>
      <p:sp>
        <p:nvSpPr>
          <p:cNvPr id="675" name="Datei">
            <a:extLst>
              <a:ext uri="{FF2B5EF4-FFF2-40B4-BE49-F238E27FC236}">
                <a16:creationId xmlns:a16="http://schemas.microsoft.com/office/drawing/2014/main" id="{F3795E18-4126-1C7E-4E52-054D6B77449A}"/>
              </a:ext>
            </a:extLst>
          </p:cNvPr>
          <p:cNvSpPr/>
          <p:nvPr/>
        </p:nvSpPr>
        <p:spPr>
          <a:xfrm>
            <a:off x="9840000" y="1485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Datei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C4A36ABD-98A8-87FC-C9AA-CB96553971D3}"/>
              </a:ext>
            </a:extLst>
          </p:cNvPr>
          <p:cNvGrpSpPr/>
          <p:nvPr/>
        </p:nvGrpSpPr>
        <p:grpSpPr>
          <a:xfrm>
            <a:off x="984000" y="5877000"/>
            <a:ext cx="288000" cy="216000"/>
            <a:chOff x="2928000" y="1053000"/>
            <a:chExt cx="288000" cy="216000"/>
          </a:xfrm>
        </p:grpSpPr>
        <p:sp>
          <p:nvSpPr>
            <p:cNvPr id="465" name="Rechteck: abgerundete Ecken 464">
              <a:extLst>
                <a:ext uri="{FF2B5EF4-FFF2-40B4-BE49-F238E27FC236}">
                  <a16:creationId xmlns:a16="http://schemas.microsoft.com/office/drawing/2014/main" id="{71DD2AC2-3E4F-0710-F63A-DCD044F1A0FE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6" name="Rechteck: abgerundete Ecken 465">
              <a:extLst>
                <a:ext uri="{FF2B5EF4-FFF2-40B4-BE49-F238E27FC236}">
                  <a16:creationId xmlns:a16="http://schemas.microsoft.com/office/drawing/2014/main" id="{0400E583-6EC1-EAFC-FB5C-E925D2947107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772D17A9-0127-2B4A-5F68-B2979B9C87EF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B3DADBD6-DCFD-98F0-6E8B-1A265226E116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93728385-57FF-3BB4-FA72-FCBE32A3609B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F8E67AE5-64CB-BC43-81C2-5D4C98B7747D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E423EA54-801E-83CB-5BFC-D52709190A2F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422939EB-2D72-50F9-C7E9-74D76F3212D8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A9CE50D2-F9EB-4BA5-20C6-DEEAC14B88CD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Rechteck: abgerundete Ecken 473">
              <a:extLst>
                <a:ext uri="{FF2B5EF4-FFF2-40B4-BE49-F238E27FC236}">
                  <a16:creationId xmlns:a16="http://schemas.microsoft.com/office/drawing/2014/main" id="{DA20E443-2A8F-A279-2AFE-8DA54AD3BFC5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Rechteck: abgerundete Ecken 474">
              <a:extLst>
                <a:ext uri="{FF2B5EF4-FFF2-40B4-BE49-F238E27FC236}">
                  <a16:creationId xmlns:a16="http://schemas.microsoft.com/office/drawing/2014/main" id="{749BAEB0-8804-D756-C0F4-2C761E5B1E4E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943938D5-0276-A1AF-FCD1-377CD93C3F43}"/>
              </a:ext>
            </a:extLst>
          </p:cNvPr>
          <p:cNvGrpSpPr/>
          <p:nvPr/>
        </p:nvGrpSpPr>
        <p:grpSpPr>
          <a:xfrm>
            <a:off x="3792000" y="5877000"/>
            <a:ext cx="288000" cy="216000"/>
            <a:chOff x="2928000" y="1053000"/>
            <a:chExt cx="288000" cy="216000"/>
          </a:xfrm>
        </p:grpSpPr>
        <p:sp>
          <p:nvSpPr>
            <p:cNvPr id="478" name="Rechteck: abgerundete Ecken 477">
              <a:extLst>
                <a:ext uri="{FF2B5EF4-FFF2-40B4-BE49-F238E27FC236}">
                  <a16:creationId xmlns:a16="http://schemas.microsoft.com/office/drawing/2014/main" id="{F19A1FC8-8E91-D745-65AE-57F7516E1187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Rechteck: abgerundete Ecken 478">
              <a:extLst>
                <a:ext uri="{FF2B5EF4-FFF2-40B4-BE49-F238E27FC236}">
                  <a16:creationId xmlns:a16="http://schemas.microsoft.com/office/drawing/2014/main" id="{9DECAA8F-EAB3-FDD7-7E8E-E52BA522EA0D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A80095AD-C51C-4A21-C277-33AF46670EFB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1140C0A3-54C6-6690-BFD7-7D2B1D9B65EB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753DD0D4-6193-9355-03B7-CF18CA4CC44A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B1423594-59B5-CA6F-9EF8-1686417B1CCA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A3214CB6-46FF-F522-3015-C58D2B641783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230E9742-7599-C82B-85ED-20D71C4146BA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A6890AFC-9E5E-A316-F225-58198218530B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hteck: abgerundete Ecken 486">
              <a:extLst>
                <a:ext uri="{FF2B5EF4-FFF2-40B4-BE49-F238E27FC236}">
                  <a16:creationId xmlns:a16="http://schemas.microsoft.com/office/drawing/2014/main" id="{C57221DC-7F08-36A9-090B-DFA2761A1CEE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Rechteck: abgerundete Ecken 487">
              <a:extLst>
                <a:ext uri="{FF2B5EF4-FFF2-40B4-BE49-F238E27FC236}">
                  <a16:creationId xmlns:a16="http://schemas.microsoft.com/office/drawing/2014/main" id="{27087A60-1043-1801-9512-63A4628AD398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1" name="Gruppieren 490">
            <a:extLst>
              <a:ext uri="{FF2B5EF4-FFF2-40B4-BE49-F238E27FC236}">
                <a16:creationId xmlns:a16="http://schemas.microsoft.com/office/drawing/2014/main" id="{435EFC10-8D81-78A3-B19D-D9EC5D2BD4A7}"/>
              </a:ext>
            </a:extLst>
          </p:cNvPr>
          <p:cNvGrpSpPr/>
          <p:nvPr/>
        </p:nvGrpSpPr>
        <p:grpSpPr>
          <a:xfrm>
            <a:off x="4656000" y="5877000"/>
            <a:ext cx="288000" cy="216000"/>
            <a:chOff x="2928000" y="1053000"/>
            <a:chExt cx="288000" cy="216000"/>
          </a:xfrm>
        </p:grpSpPr>
        <p:sp>
          <p:nvSpPr>
            <p:cNvPr id="492" name="Rechteck: abgerundete Ecken 491">
              <a:extLst>
                <a:ext uri="{FF2B5EF4-FFF2-40B4-BE49-F238E27FC236}">
                  <a16:creationId xmlns:a16="http://schemas.microsoft.com/office/drawing/2014/main" id="{28D86DB9-9B2B-103E-314A-529C8EC122BF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Rechteck: abgerundete Ecken 492">
              <a:extLst>
                <a:ext uri="{FF2B5EF4-FFF2-40B4-BE49-F238E27FC236}">
                  <a16:creationId xmlns:a16="http://schemas.microsoft.com/office/drawing/2014/main" id="{85067E88-AF68-4CCB-83FB-B50132DE763C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04E88735-E5EA-3880-DECB-6F5A9BD87BA4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9AA8D090-4356-911F-1FCE-1B236542129B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96EDCB0D-D4D7-08AC-7911-DC4C8BB50E7B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26FA6425-5D84-6F52-C518-9BCB0BDECCDC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60394C2-C342-3503-4897-378D58F4E649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8BA80F2B-5F31-68E6-01B6-696B05927EC9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EF8AD87A-77EE-3725-FCA5-67E11260DD94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EFCCA2C7-02B7-598B-5035-EE9C05DD1648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819C6100-7AA6-9A2A-4318-B4993E1A5603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978D9619-0620-EEBF-A1CF-CA088E5F6B67}"/>
              </a:ext>
            </a:extLst>
          </p:cNvPr>
          <p:cNvGrpSpPr/>
          <p:nvPr/>
        </p:nvGrpSpPr>
        <p:grpSpPr>
          <a:xfrm>
            <a:off x="8040000" y="5877000"/>
            <a:ext cx="288000" cy="216000"/>
            <a:chOff x="2928000" y="1053000"/>
            <a:chExt cx="288000" cy="216000"/>
          </a:xfrm>
        </p:grpSpPr>
        <p:sp>
          <p:nvSpPr>
            <p:cNvPr id="570" name="Rechteck: abgerundete Ecken 569">
              <a:extLst>
                <a:ext uri="{FF2B5EF4-FFF2-40B4-BE49-F238E27FC236}">
                  <a16:creationId xmlns:a16="http://schemas.microsoft.com/office/drawing/2014/main" id="{5F32CA25-4CCE-5237-7598-C2360599E95D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1" name="Rechteck: abgerundete Ecken 570">
              <a:extLst>
                <a:ext uri="{FF2B5EF4-FFF2-40B4-BE49-F238E27FC236}">
                  <a16:creationId xmlns:a16="http://schemas.microsoft.com/office/drawing/2014/main" id="{FC4EB560-FD22-6D27-9125-49BC95D580EB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5E55912D-8C96-5A6C-CA87-DC59BD82E6FD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E7D4DB07-B20B-3FAC-FFB1-6096DDD530D0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7DD1C987-C90D-107C-BE50-18033E8AE54E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742E5C35-6FD4-0946-228C-4EB896D1064C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BF4BD90F-3941-46C5-B8EA-3D17E018EC33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DA81ACEC-0386-8BFB-B1F9-89A809693B7D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BBEA6C25-2C2C-0507-778D-070C4421E508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hteck: abgerundete Ecken 174">
              <a:extLst>
                <a:ext uri="{FF2B5EF4-FFF2-40B4-BE49-F238E27FC236}">
                  <a16:creationId xmlns:a16="http://schemas.microsoft.com/office/drawing/2014/main" id="{4DE8ABC5-C54C-37B3-8477-C7B886CF59DA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Rechteck: abgerundete Ecken 177">
              <a:extLst>
                <a:ext uri="{FF2B5EF4-FFF2-40B4-BE49-F238E27FC236}">
                  <a16:creationId xmlns:a16="http://schemas.microsoft.com/office/drawing/2014/main" id="{55A4382A-E421-7E22-A5DC-DBA2CD6409F3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D5AFD416-CA00-C2A9-80E0-73F270A74FA6}"/>
              </a:ext>
            </a:extLst>
          </p:cNvPr>
          <p:cNvGrpSpPr/>
          <p:nvPr/>
        </p:nvGrpSpPr>
        <p:grpSpPr>
          <a:xfrm>
            <a:off x="7176000" y="5877000"/>
            <a:ext cx="288000" cy="216000"/>
            <a:chOff x="2928000" y="1053000"/>
            <a:chExt cx="288000" cy="216000"/>
          </a:xfrm>
        </p:grpSpPr>
        <p:sp>
          <p:nvSpPr>
            <p:cNvPr id="619" name="Rechteck: abgerundete Ecken 618">
              <a:extLst>
                <a:ext uri="{FF2B5EF4-FFF2-40B4-BE49-F238E27FC236}">
                  <a16:creationId xmlns:a16="http://schemas.microsoft.com/office/drawing/2014/main" id="{28895025-E176-E986-7A00-77884885B359}"/>
                </a:ext>
              </a:extLst>
            </p:cNvPr>
            <p:cNvSpPr/>
            <p:nvPr/>
          </p:nvSpPr>
          <p:spPr>
            <a:xfrm>
              <a:off x="2928000" y="1053000"/>
              <a:ext cx="288000" cy="2160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0" name="Rechteck: abgerundete Ecken 619">
              <a:extLst>
                <a:ext uri="{FF2B5EF4-FFF2-40B4-BE49-F238E27FC236}">
                  <a16:creationId xmlns:a16="http://schemas.microsoft.com/office/drawing/2014/main" id="{F0F756D0-8C87-FD7A-235C-B1CFB5A693F3}"/>
                </a:ext>
              </a:extLst>
            </p:cNvPr>
            <p:cNvSpPr/>
            <p:nvPr/>
          </p:nvSpPr>
          <p:spPr>
            <a:xfrm>
              <a:off x="2956800" y="1077000"/>
              <a:ext cx="230400" cy="12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22" name="Gerader Verbinder 621">
              <a:extLst>
                <a:ext uri="{FF2B5EF4-FFF2-40B4-BE49-F238E27FC236}">
                  <a16:creationId xmlns:a16="http://schemas.microsoft.com/office/drawing/2014/main" id="{1A5AEB00-A2E5-5B02-0127-6C975D5A1E33}"/>
                </a:ext>
              </a:extLst>
            </p:cNvPr>
            <p:cNvCxnSpPr/>
            <p:nvPr/>
          </p:nvCxnSpPr>
          <p:spPr>
            <a:xfrm>
              <a:off x="2985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r Verbinder 623">
              <a:extLst>
                <a:ext uri="{FF2B5EF4-FFF2-40B4-BE49-F238E27FC236}">
                  <a16:creationId xmlns:a16="http://schemas.microsoft.com/office/drawing/2014/main" id="{BB1503DE-EC56-6031-000C-3CBDFC461190}"/>
                </a:ext>
              </a:extLst>
            </p:cNvPr>
            <p:cNvCxnSpPr/>
            <p:nvPr/>
          </p:nvCxnSpPr>
          <p:spPr>
            <a:xfrm>
              <a:off x="3014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r Verbinder 624">
              <a:extLst>
                <a:ext uri="{FF2B5EF4-FFF2-40B4-BE49-F238E27FC236}">
                  <a16:creationId xmlns:a16="http://schemas.microsoft.com/office/drawing/2014/main" id="{97AA6678-9FA4-DA30-FEBB-B37F04FD15AB}"/>
                </a:ext>
              </a:extLst>
            </p:cNvPr>
            <p:cNvCxnSpPr/>
            <p:nvPr/>
          </p:nvCxnSpPr>
          <p:spPr>
            <a:xfrm>
              <a:off x="30432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r Verbinder 625">
              <a:extLst>
                <a:ext uri="{FF2B5EF4-FFF2-40B4-BE49-F238E27FC236}">
                  <a16:creationId xmlns:a16="http://schemas.microsoft.com/office/drawing/2014/main" id="{1D886CBC-C72A-5C01-AADE-D8CE5B1A46AC}"/>
                </a:ext>
              </a:extLst>
            </p:cNvPr>
            <p:cNvCxnSpPr/>
            <p:nvPr/>
          </p:nvCxnSpPr>
          <p:spPr>
            <a:xfrm>
              <a:off x="30720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A35D6D33-0CD4-053B-7EB5-EE176F8849DF}"/>
                </a:ext>
              </a:extLst>
            </p:cNvPr>
            <p:cNvCxnSpPr/>
            <p:nvPr/>
          </p:nvCxnSpPr>
          <p:spPr>
            <a:xfrm>
              <a:off x="31008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40325CFB-C17B-DD99-CCE9-4D8D08F4FDC7}"/>
                </a:ext>
              </a:extLst>
            </p:cNvPr>
            <p:cNvCxnSpPr/>
            <p:nvPr/>
          </p:nvCxnSpPr>
          <p:spPr>
            <a:xfrm>
              <a:off x="31296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F37D3F9A-43F1-4141-0585-CFD0070F8B50}"/>
                </a:ext>
              </a:extLst>
            </p:cNvPr>
            <p:cNvCxnSpPr/>
            <p:nvPr/>
          </p:nvCxnSpPr>
          <p:spPr>
            <a:xfrm>
              <a:off x="3158400" y="1101000"/>
              <a:ext cx="0" cy="4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hteck: abgerundete Ecken 180">
              <a:extLst>
                <a:ext uri="{FF2B5EF4-FFF2-40B4-BE49-F238E27FC236}">
                  <a16:creationId xmlns:a16="http://schemas.microsoft.com/office/drawing/2014/main" id="{2E1F503E-FF69-A21D-A9BD-47C0F16A0085}"/>
                </a:ext>
              </a:extLst>
            </p:cNvPr>
            <p:cNvSpPr/>
            <p:nvPr/>
          </p:nvSpPr>
          <p:spPr>
            <a:xfrm>
              <a:off x="2985600" y="1173000"/>
              <a:ext cx="1728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Rechteck: abgerundete Ecken 183">
              <a:extLst>
                <a:ext uri="{FF2B5EF4-FFF2-40B4-BE49-F238E27FC236}">
                  <a16:creationId xmlns:a16="http://schemas.microsoft.com/office/drawing/2014/main" id="{FFDD732A-B623-A0F3-CBA3-CEE6329B8367}"/>
                </a:ext>
              </a:extLst>
            </p:cNvPr>
            <p:cNvSpPr/>
            <p:nvPr/>
          </p:nvSpPr>
          <p:spPr>
            <a:xfrm>
              <a:off x="3014400" y="1197000"/>
              <a:ext cx="115200" cy="48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EthHdr">
            <a:extLst>
              <a:ext uri="{FF2B5EF4-FFF2-40B4-BE49-F238E27FC236}">
                <a16:creationId xmlns:a16="http://schemas.microsoft.com/office/drawing/2014/main" id="{08DB9B75-ED45-88DD-6671-5047EC1A0F44}"/>
              </a:ext>
            </a:extLst>
          </p:cNvPr>
          <p:cNvSpPr/>
          <p:nvPr/>
        </p:nvSpPr>
        <p:spPr>
          <a:xfrm>
            <a:off x="48000" y="5157000"/>
            <a:ext cx="432000" cy="432000"/>
          </a:xfrm>
          <a:prstGeom prst="roundRect">
            <a:avLst>
              <a:gd name="adj" fmla="val 2740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Header</a:t>
            </a:r>
            <a:endParaRPr kumimoji="0" lang="en-DE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4" name="EthHdrGrün">
            <a:extLst>
              <a:ext uri="{FF2B5EF4-FFF2-40B4-BE49-F238E27FC236}">
                <a16:creationId xmlns:a16="http://schemas.microsoft.com/office/drawing/2014/main" id="{19938890-C6F3-36B1-8A09-143FF0B9496B}"/>
              </a:ext>
            </a:extLst>
          </p:cNvPr>
          <p:cNvSpPr/>
          <p:nvPr/>
        </p:nvSpPr>
        <p:spPr>
          <a:xfrm>
            <a:off x="300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EthHdrBlau">
            <a:extLst>
              <a:ext uri="{FF2B5EF4-FFF2-40B4-BE49-F238E27FC236}">
                <a16:creationId xmlns:a16="http://schemas.microsoft.com/office/drawing/2014/main" id="{995CDF08-C513-44E4-B174-06C1CF238782}"/>
              </a:ext>
            </a:extLst>
          </p:cNvPr>
          <p:cNvSpPr/>
          <p:nvPr/>
        </p:nvSpPr>
        <p:spPr>
          <a:xfrm>
            <a:off x="4440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9" name="RxIpHdr">
            <a:extLst>
              <a:ext uri="{FF2B5EF4-FFF2-40B4-BE49-F238E27FC236}">
                <a16:creationId xmlns:a16="http://schemas.microsoft.com/office/drawing/2014/main" id="{E5EF38AC-1B3D-56B6-11D4-340538374D0B}"/>
              </a:ext>
            </a:extLst>
          </p:cNvPr>
          <p:cNvSpPr/>
          <p:nvPr/>
        </p:nvSpPr>
        <p:spPr>
          <a:xfrm>
            <a:off x="10632000" y="3933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4" name="IpTcpDatenShort">
            <a:extLst>
              <a:ext uri="{FF2B5EF4-FFF2-40B4-BE49-F238E27FC236}">
                <a16:creationId xmlns:a16="http://schemas.microsoft.com/office/drawing/2014/main" id="{40952035-0EFB-E55F-03AB-3D4FBE8C7773}"/>
              </a:ext>
            </a:extLst>
          </p:cNvPr>
          <p:cNvGrpSpPr/>
          <p:nvPr/>
        </p:nvGrpSpPr>
        <p:grpSpPr>
          <a:xfrm>
            <a:off x="3288000" y="5157000"/>
            <a:ext cx="1008000" cy="434055"/>
            <a:chOff x="840000" y="5157000"/>
            <a:chExt cx="1008000" cy="434055"/>
          </a:xfrm>
        </p:grpSpPr>
        <p:sp>
          <p:nvSpPr>
            <p:cNvPr id="111" name="Rectangle: Rounded Corners 135">
              <a:extLst>
                <a:ext uri="{FF2B5EF4-FFF2-40B4-BE49-F238E27FC236}">
                  <a16:creationId xmlns:a16="http://schemas.microsoft.com/office/drawing/2014/main" id="{721E7C27-EEFE-890F-2533-A1BA62FC619B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Rectangle: Rounded Corners 136">
              <a:extLst>
                <a:ext uri="{FF2B5EF4-FFF2-40B4-BE49-F238E27FC236}">
                  <a16:creationId xmlns:a16="http://schemas.microsoft.com/office/drawing/2014/main" id="{9ADDCA24-71CE-CC5D-4066-07C5232E4EFC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Rectangle: Rounded Corners 137">
              <a:extLst>
                <a:ext uri="{FF2B5EF4-FFF2-40B4-BE49-F238E27FC236}">
                  <a16:creationId xmlns:a16="http://schemas.microsoft.com/office/drawing/2014/main" id="{4DBE6F21-09F1-5593-3901-84D3AC58F2EF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646" name="EthHdrLila">
            <a:extLst>
              <a:ext uri="{FF2B5EF4-FFF2-40B4-BE49-F238E27FC236}">
                <a16:creationId xmlns:a16="http://schemas.microsoft.com/office/drawing/2014/main" id="{ED9FE20A-6245-131F-92C7-311FF45FC959}"/>
              </a:ext>
            </a:extLst>
          </p:cNvPr>
          <p:cNvSpPr/>
          <p:nvPr/>
        </p:nvSpPr>
        <p:spPr>
          <a:xfrm>
            <a:off x="782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0" name="Datei">
            <a:extLst>
              <a:ext uri="{FF2B5EF4-FFF2-40B4-BE49-F238E27FC236}">
                <a16:creationId xmlns:a16="http://schemas.microsoft.com/office/drawing/2014/main" id="{0DCE088A-797B-C92D-2BAB-F16B028CD3EA}"/>
              </a:ext>
            </a:extLst>
          </p:cNvPr>
          <p:cNvSpPr/>
          <p:nvPr/>
        </p:nvSpPr>
        <p:spPr>
          <a:xfrm>
            <a:off x="1632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Ethernet</a:t>
            </a:r>
          </a:p>
        </p:txBody>
      </p:sp>
      <p:sp>
        <p:nvSpPr>
          <p:cNvPr id="231" name="Datei">
            <a:extLst>
              <a:ext uri="{FF2B5EF4-FFF2-40B4-BE49-F238E27FC236}">
                <a16:creationId xmlns:a16="http://schemas.microsoft.com/office/drawing/2014/main" id="{84481643-377D-32D1-39E1-019685BE9868}"/>
              </a:ext>
            </a:extLst>
          </p:cNvPr>
          <p:cNvSpPr/>
          <p:nvPr/>
        </p:nvSpPr>
        <p:spPr>
          <a:xfrm>
            <a:off x="5016000" y="638100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Wide Area Network (WAN)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Glasfaser</a:t>
            </a:r>
          </a:p>
        </p:txBody>
      </p:sp>
      <p:sp>
        <p:nvSpPr>
          <p:cNvPr id="232" name="Datei">
            <a:extLst>
              <a:ext uri="{FF2B5EF4-FFF2-40B4-BE49-F238E27FC236}">
                <a16:creationId xmlns:a16="http://schemas.microsoft.com/office/drawing/2014/main" id="{D25A8D7A-7104-B41A-C7D5-B58C80742B8B}"/>
              </a:ext>
            </a:extLst>
          </p:cNvPr>
          <p:cNvSpPr/>
          <p:nvPr/>
        </p:nvSpPr>
        <p:spPr>
          <a:xfrm>
            <a:off x="8472000" y="6390180"/>
            <a:ext cx="2016000" cy="432000"/>
          </a:xfrm>
          <a:prstGeom prst="roundRect">
            <a:avLst>
              <a:gd name="adj" fmla="val 2740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Local</a:t>
            </a:r>
            <a:r>
              <a:rPr lang="de-DE" sz="1200" dirty="0">
                <a:solidFill>
                  <a:schemeClr val="bg1"/>
                </a:solidFill>
              </a:rPr>
              <a:t> Area Network (LAN)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Z. B. WLAN</a:t>
            </a:r>
          </a:p>
        </p:txBody>
      </p:sp>
      <p:grpSp>
        <p:nvGrpSpPr>
          <p:cNvPr id="5" name="IpTcpDatenShort">
            <a:extLst>
              <a:ext uri="{FF2B5EF4-FFF2-40B4-BE49-F238E27FC236}">
                <a16:creationId xmlns:a16="http://schemas.microsoft.com/office/drawing/2014/main" id="{381C7E1B-7BCE-77F5-5E2D-C6D98E5CB30C}"/>
              </a:ext>
            </a:extLst>
          </p:cNvPr>
          <p:cNvGrpSpPr/>
          <p:nvPr/>
        </p:nvGrpSpPr>
        <p:grpSpPr>
          <a:xfrm>
            <a:off x="4728000" y="5157000"/>
            <a:ext cx="1008000" cy="434055"/>
            <a:chOff x="840000" y="5157000"/>
            <a:chExt cx="1008000" cy="434055"/>
          </a:xfrm>
        </p:grpSpPr>
        <p:sp>
          <p:nvSpPr>
            <p:cNvPr id="6" name="Rectangle: Rounded Corners 135">
              <a:extLst>
                <a:ext uri="{FF2B5EF4-FFF2-40B4-BE49-F238E27FC236}">
                  <a16:creationId xmlns:a16="http://schemas.microsoft.com/office/drawing/2014/main" id="{5B1BB314-34D0-F361-26B3-415A36C38C97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Rectangle: Rounded Corners 136">
              <a:extLst>
                <a:ext uri="{FF2B5EF4-FFF2-40B4-BE49-F238E27FC236}">
                  <a16:creationId xmlns:a16="http://schemas.microsoft.com/office/drawing/2014/main" id="{19A031E9-2BC0-E65D-41AB-4F0EC4A305C6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137">
              <a:extLst>
                <a:ext uri="{FF2B5EF4-FFF2-40B4-BE49-F238E27FC236}">
                  <a16:creationId xmlns:a16="http://schemas.microsoft.com/office/drawing/2014/main" id="{42D320F5-566C-C9D2-BDAB-ED7D7F30DDD5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1" name="IpTcpDatenShort">
            <a:extLst>
              <a:ext uri="{FF2B5EF4-FFF2-40B4-BE49-F238E27FC236}">
                <a16:creationId xmlns:a16="http://schemas.microsoft.com/office/drawing/2014/main" id="{2CB41281-AC5A-60F3-6DCD-7A8737A0E45F}"/>
              </a:ext>
            </a:extLst>
          </p:cNvPr>
          <p:cNvGrpSpPr/>
          <p:nvPr/>
        </p:nvGrpSpPr>
        <p:grpSpPr>
          <a:xfrm>
            <a:off x="8112000" y="5157000"/>
            <a:ext cx="1008000" cy="434055"/>
            <a:chOff x="840000" y="5157000"/>
            <a:chExt cx="1008000" cy="434055"/>
          </a:xfrm>
        </p:grpSpPr>
        <p:sp>
          <p:nvSpPr>
            <p:cNvPr id="12" name="Rectangle: Rounded Corners 135">
              <a:extLst>
                <a:ext uri="{FF2B5EF4-FFF2-40B4-BE49-F238E27FC236}">
                  <a16:creationId xmlns:a16="http://schemas.microsoft.com/office/drawing/2014/main" id="{DD5CDD9D-8868-13A3-785D-C909047F54ED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: Rounded Corners 136">
              <a:extLst>
                <a:ext uri="{FF2B5EF4-FFF2-40B4-BE49-F238E27FC236}">
                  <a16:creationId xmlns:a16="http://schemas.microsoft.com/office/drawing/2014/main" id="{52083E98-F546-1EF4-1FB2-925220E8BD84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37">
              <a:extLst>
                <a:ext uri="{FF2B5EF4-FFF2-40B4-BE49-F238E27FC236}">
                  <a16:creationId xmlns:a16="http://schemas.microsoft.com/office/drawing/2014/main" id="{D743452F-BEA8-7877-80DD-3193AC22182D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6" name="RxDaten">
            <a:extLst>
              <a:ext uri="{FF2B5EF4-FFF2-40B4-BE49-F238E27FC236}">
                <a16:creationId xmlns:a16="http://schemas.microsoft.com/office/drawing/2014/main" id="{7C406E26-D8FD-5BDC-2A21-992DB9AAAEC8}"/>
              </a:ext>
            </a:extLst>
          </p:cNvPr>
          <p:cNvSpPr/>
          <p:nvPr/>
        </p:nvSpPr>
        <p:spPr>
          <a:xfrm>
            <a:off x="11208000" y="3933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xTcpHdr">
            <a:extLst>
              <a:ext uri="{FF2B5EF4-FFF2-40B4-BE49-F238E27FC236}">
                <a16:creationId xmlns:a16="http://schemas.microsoft.com/office/drawing/2014/main" id="{71794F74-3252-C632-0961-B01BF055786A}"/>
              </a:ext>
            </a:extLst>
          </p:cNvPr>
          <p:cNvSpPr/>
          <p:nvPr/>
        </p:nvSpPr>
        <p:spPr>
          <a:xfrm>
            <a:off x="10920000" y="3933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xDaten">
            <a:extLst>
              <a:ext uri="{FF2B5EF4-FFF2-40B4-BE49-F238E27FC236}">
                <a16:creationId xmlns:a16="http://schemas.microsoft.com/office/drawing/2014/main" id="{B6833328-722A-3858-518A-F1F571F2F538}"/>
              </a:ext>
            </a:extLst>
          </p:cNvPr>
          <p:cNvSpPr/>
          <p:nvPr/>
        </p:nvSpPr>
        <p:spPr>
          <a:xfrm>
            <a:off x="11208000" y="270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xTcpHdr">
            <a:extLst>
              <a:ext uri="{FF2B5EF4-FFF2-40B4-BE49-F238E27FC236}">
                <a16:creationId xmlns:a16="http://schemas.microsoft.com/office/drawing/2014/main" id="{28B13C9C-1B48-EB07-CB8E-8011D34142D7}"/>
              </a:ext>
            </a:extLst>
          </p:cNvPr>
          <p:cNvSpPr/>
          <p:nvPr/>
        </p:nvSpPr>
        <p:spPr>
          <a:xfrm>
            <a:off x="10920000" y="270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xIpHdr">
            <a:extLst>
              <a:ext uri="{FF2B5EF4-FFF2-40B4-BE49-F238E27FC236}">
                <a16:creationId xmlns:a16="http://schemas.microsoft.com/office/drawing/2014/main" id="{0BF0BE5F-D557-387C-188A-644B55674930}"/>
              </a:ext>
            </a:extLst>
          </p:cNvPr>
          <p:cNvSpPr/>
          <p:nvPr/>
        </p:nvSpPr>
        <p:spPr>
          <a:xfrm>
            <a:off x="3864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xDaten">
            <a:extLst>
              <a:ext uri="{FF2B5EF4-FFF2-40B4-BE49-F238E27FC236}">
                <a16:creationId xmlns:a16="http://schemas.microsoft.com/office/drawing/2014/main" id="{ADB64F54-53EF-C125-0E7E-B7BAD0E82F0F}"/>
              </a:ext>
            </a:extLst>
          </p:cNvPr>
          <p:cNvSpPr/>
          <p:nvPr/>
        </p:nvSpPr>
        <p:spPr>
          <a:xfrm>
            <a:off x="4440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xTcpHdr">
            <a:extLst>
              <a:ext uri="{FF2B5EF4-FFF2-40B4-BE49-F238E27FC236}">
                <a16:creationId xmlns:a16="http://schemas.microsoft.com/office/drawing/2014/main" id="{BF59B0F7-11E7-05B4-C725-455C9BAA5130}"/>
              </a:ext>
            </a:extLst>
          </p:cNvPr>
          <p:cNvSpPr/>
          <p:nvPr/>
        </p:nvSpPr>
        <p:spPr>
          <a:xfrm>
            <a:off x="4152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xIpHdr">
            <a:extLst>
              <a:ext uri="{FF2B5EF4-FFF2-40B4-BE49-F238E27FC236}">
                <a16:creationId xmlns:a16="http://schemas.microsoft.com/office/drawing/2014/main" id="{F9277B32-E243-AA7B-C850-644D42C546B8}"/>
              </a:ext>
            </a:extLst>
          </p:cNvPr>
          <p:cNvSpPr/>
          <p:nvPr/>
        </p:nvSpPr>
        <p:spPr>
          <a:xfrm>
            <a:off x="7248000" y="3789000"/>
            <a:ext cx="288000" cy="432000"/>
          </a:xfrm>
          <a:prstGeom prst="roundRect">
            <a:avLst>
              <a:gd name="adj" fmla="val 282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xDaten">
            <a:extLst>
              <a:ext uri="{FF2B5EF4-FFF2-40B4-BE49-F238E27FC236}">
                <a16:creationId xmlns:a16="http://schemas.microsoft.com/office/drawing/2014/main" id="{AF87DFC9-D62E-3EE1-2968-B738117945D8}"/>
              </a:ext>
            </a:extLst>
          </p:cNvPr>
          <p:cNvSpPr/>
          <p:nvPr/>
        </p:nvSpPr>
        <p:spPr>
          <a:xfrm>
            <a:off x="7824000" y="3789000"/>
            <a:ext cx="432000" cy="432000"/>
          </a:xfrm>
          <a:prstGeom prst="roundRect">
            <a:avLst>
              <a:gd name="adj" fmla="val 203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Daten</a:t>
            </a:r>
            <a:endParaRPr kumimoji="0" lang="en-DE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xTcpHdr">
            <a:extLst>
              <a:ext uri="{FF2B5EF4-FFF2-40B4-BE49-F238E27FC236}">
                <a16:creationId xmlns:a16="http://schemas.microsoft.com/office/drawing/2014/main" id="{1E13B42A-BB03-3672-B6CC-4A45EB1C8900}"/>
              </a:ext>
            </a:extLst>
          </p:cNvPr>
          <p:cNvSpPr/>
          <p:nvPr/>
        </p:nvSpPr>
        <p:spPr>
          <a:xfrm>
            <a:off x="7536000" y="3789000"/>
            <a:ext cx="288000" cy="434055"/>
          </a:xfrm>
          <a:prstGeom prst="roundRect">
            <a:avLst>
              <a:gd name="adj" fmla="val 274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TCP</a:t>
            </a:r>
            <a:endParaRPr kumimoji="0" lang="en-DE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8" name="IpTcpDatenGrau">
            <a:extLst>
              <a:ext uri="{FF2B5EF4-FFF2-40B4-BE49-F238E27FC236}">
                <a16:creationId xmlns:a16="http://schemas.microsoft.com/office/drawing/2014/main" id="{D428FB79-D634-6CAF-B572-B5C79B3E2561}"/>
              </a:ext>
            </a:extLst>
          </p:cNvPr>
          <p:cNvGrpSpPr/>
          <p:nvPr/>
        </p:nvGrpSpPr>
        <p:grpSpPr>
          <a:xfrm>
            <a:off x="480000" y="5157000"/>
            <a:ext cx="1584000" cy="432000"/>
            <a:chOff x="496328" y="5412326"/>
            <a:chExt cx="1584000" cy="432000"/>
          </a:xfrm>
          <a:solidFill>
            <a:schemeClr val="tx1"/>
          </a:solidFill>
        </p:grpSpPr>
        <p:sp>
          <p:nvSpPr>
            <p:cNvPr id="29" name="Rectangle: Rounded Corners 24">
              <a:extLst>
                <a:ext uri="{FF2B5EF4-FFF2-40B4-BE49-F238E27FC236}">
                  <a16:creationId xmlns:a16="http://schemas.microsoft.com/office/drawing/2014/main" id="{E637E5E9-D320-F0D9-3A95-CA2010EED27A}"/>
                </a:ext>
              </a:extLst>
            </p:cNvPr>
            <p:cNvSpPr/>
            <p:nvPr/>
          </p:nvSpPr>
          <p:spPr>
            <a:xfrm>
              <a:off x="1360328" y="5412326"/>
              <a:ext cx="720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Rectangle: Rounded Corners 26">
              <a:extLst>
                <a:ext uri="{FF2B5EF4-FFF2-40B4-BE49-F238E27FC236}">
                  <a16:creationId xmlns:a16="http://schemas.microsoft.com/office/drawing/2014/main" id="{49A61356-27BE-334A-BE62-CB27A80EB854}"/>
                </a:ext>
              </a:extLst>
            </p:cNvPr>
            <p:cNvSpPr/>
            <p:nvPr/>
          </p:nvSpPr>
          <p:spPr>
            <a:xfrm>
              <a:off x="928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: Rounded Corners 33">
              <a:extLst>
                <a:ext uri="{FF2B5EF4-FFF2-40B4-BE49-F238E27FC236}">
                  <a16:creationId xmlns:a16="http://schemas.microsoft.com/office/drawing/2014/main" id="{3C07E0E7-7357-B003-34D7-74196E75DC21}"/>
                </a:ext>
              </a:extLst>
            </p:cNvPr>
            <p:cNvSpPr/>
            <p:nvPr/>
          </p:nvSpPr>
          <p:spPr>
            <a:xfrm>
              <a:off x="496328" y="5412326"/>
              <a:ext cx="432000" cy="432000"/>
            </a:xfrm>
            <a:prstGeom prst="roundRect">
              <a:avLst>
                <a:gd name="adj" fmla="val 2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b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Header</a:t>
              </a:r>
              <a:endParaRPr kumimoji="0" lang="en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2" name="EthHdrBlau">
            <a:extLst>
              <a:ext uri="{FF2B5EF4-FFF2-40B4-BE49-F238E27FC236}">
                <a16:creationId xmlns:a16="http://schemas.microsoft.com/office/drawing/2014/main" id="{21B6686C-448D-DA9E-96DB-3B25C343E618}"/>
              </a:ext>
            </a:extLst>
          </p:cNvPr>
          <p:cNvSpPr/>
          <p:nvPr/>
        </p:nvSpPr>
        <p:spPr>
          <a:xfrm>
            <a:off x="638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IpTcpDatenShort">
            <a:extLst>
              <a:ext uri="{FF2B5EF4-FFF2-40B4-BE49-F238E27FC236}">
                <a16:creationId xmlns:a16="http://schemas.microsoft.com/office/drawing/2014/main" id="{ADE4CBC7-7D38-045B-A26E-52DD58505B2A}"/>
              </a:ext>
            </a:extLst>
          </p:cNvPr>
          <p:cNvGrpSpPr/>
          <p:nvPr/>
        </p:nvGrpSpPr>
        <p:grpSpPr>
          <a:xfrm>
            <a:off x="6672000" y="5157000"/>
            <a:ext cx="1008000" cy="434055"/>
            <a:chOff x="840000" y="5157000"/>
            <a:chExt cx="1008000" cy="434055"/>
          </a:xfrm>
        </p:grpSpPr>
        <p:sp>
          <p:nvSpPr>
            <p:cNvPr id="34" name="Rectangle: Rounded Corners 135">
              <a:extLst>
                <a:ext uri="{FF2B5EF4-FFF2-40B4-BE49-F238E27FC236}">
                  <a16:creationId xmlns:a16="http://schemas.microsoft.com/office/drawing/2014/main" id="{8552EF88-C136-20C5-3238-BA31134639F0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136">
              <a:extLst>
                <a:ext uri="{FF2B5EF4-FFF2-40B4-BE49-F238E27FC236}">
                  <a16:creationId xmlns:a16="http://schemas.microsoft.com/office/drawing/2014/main" id="{4FFB311E-42F0-9627-6D37-582207E2C6CB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137">
              <a:extLst>
                <a:ext uri="{FF2B5EF4-FFF2-40B4-BE49-F238E27FC236}">
                  <a16:creationId xmlns:a16="http://schemas.microsoft.com/office/drawing/2014/main" id="{3F6EBAD7-1835-CFEC-598C-9BD67A351DE8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7" name="EthHdrLila">
            <a:extLst>
              <a:ext uri="{FF2B5EF4-FFF2-40B4-BE49-F238E27FC236}">
                <a16:creationId xmlns:a16="http://schemas.microsoft.com/office/drawing/2014/main" id="{269440BC-F29E-0D52-9AA1-D8F6FCDF5D3F}"/>
              </a:ext>
            </a:extLst>
          </p:cNvPr>
          <p:cNvSpPr/>
          <p:nvPr/>
        </p:nvSpPr>
        <p:spPr>
          <a:xfrm>
            <a:off x="10344000" y="5157000"/>
            <a:ext cx="288000" cy="432000"/>
          </a:xfrm>
          <a:prstGeom prst="roundRect">
            <a:avLst>
              <a:gd name="adj" fmla="val 3204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</a:t>
            </a:r>
            <a:endParaRPr kumimoji="0" lang="en-DE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8" name="IpTcpDatenShort">
            <a:extLst>
              <a:ext uri="{FF2B5EF4-FFF2-40B4-BE49-F238E27FC236}">
                <a16:creationId xmlns:a16="http://schemas.microsoft.com/office/drawing/2014/main" id="{F0C82888-5612-A596-54D5-4BFF4EE2D866}"/>
              </a:ext>
            </a:extLst>
          </p:cNvPr>
          <p:cNvGrpSpPr/>
          <p:nvPr/>
        </p:nvGrpSpPr>
        <p:grpSpPr>
          <a:xfrm>
            <a:off x="10632000" y="5157000"/>
            <a:ext cx="1008000" cy="434055"/>
            <a:chOff x="840000" y="5157000"/>
            <a:chExt cx="1008000" cy="434055"/>
          </a:xfrm>
        </p:grpSpPr>
        <p:sp>
          <p:nvSpPr>
            <p:cNvPr id="39" name="Rectangle: Rounded Corners 135">
              <a:extLst>
                <a:ext uri="{FF2B5EF4-FFF2-40B4-BE49-F238E27FC236}">
                  <a16:creationId xmlns:a16="http://schemas.microsoft.com/office/drawing/2014/main" id="{7693F3C9-BA03-EBA1-FFB0-49A507D72D8D}"/>
                </a:ext>
              </a:extLst>
            </p:cNvPr>
            <p:cNvSpPr/>
            <p:nvPr/>
          </p:nvSpPr>
          <p:spPr>
            <a:xfrm>
              <a:off x="1416000" y="5157000"/>
              <a:ext cx="432000" cy="432000"/>
            </a:xfrm>
            <a:prstGeom prst="roundRect">
              <a:avLst>
                <a:gd name="adj" fmla="val 2035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Daten</a:t>
              </a:r>
              <a:endParaRPr kumimoji="0" lang="en-D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Rectangle: Rounded Corners 136">
              <a:extLst>
                <a:ext uri="{FF2B5EF4-FFF2-40B4-BE49-F238E27FC236}">
                  <a16:creationId xmlns:a16="http://schemas.microsoft.com/office/drawing/2014/main" id="{2133E4CF-D585-8F3B-E078-0A11C249ABC0}"/>
                </a:ext>
              </a:extLst>
            </p:cNvPr>
            <p:cNvSpPr/>
            <p:nvPr/>
          </p:nvSpPr>
          <p:spPr>
            <a:xfrm>
              <a:off x="1128000" y="5157000"/>
              <a:ext cx="288000" cy="434055"/>
            </a:xfrm>
            <a:prstGeom prst="roundRect">
              <a:avLst>
                <a:gd name="adj" fmla="val 27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TCP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Rectangle: Rounded Corners 137">
              <a:extLst>
                <a:ext uri="{FF2B5EF4-FFF2-40B4-BE49-F238E27FC236}">
                  <a16:creationId xmlns:a16="http://schemas.microsoft.com/office/drawing/2014/main" id="{38B4CBD4-F7EC-FE59-7A1D-93284B818AC0}"/>
                </a:ext>
              </a:extLst>
            </p:cNvPr>
            <p:cNvSpPr/>
            <p:nvPr/>
          </p:nvSpPr>
          <p:spPr>
            <a:xfrm>
              <a:off x="840000" y="5157000"/>
              <a:ext cx="288000" cy="432000"/>
            </a:xfrm>
            <a:prstGeom prst="roundRect">
              <a:avLst>
                <a:gd name="adj" fmla="val 282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IP</a:t>
              </a:r>
              <a:endParaRPr kumimoji="0" lang="en-DE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A451AB4E-95B8-EAC6-E4A5-FF2C5D53C0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D165411-A403-CD35-E4D0-B7A525F76BDE}"/>
              </a:ext>
            </a:extLst>
          </p:cNvPr>
          <p:cNvSpPr/>
          <p:nvPr/>
        </p:nvSpPr>
        <p:spPr>
          <a:xfrm>
            <a:off x="2424000" y="6165000"/>
            <a:ext cx="727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Bitübertragungsschicht (</a:t>
            </a:r>
            <a:r>
              <a:rPr lang="de-DE" dirty="0" err="1"/>
              <a:t>Physical</a:t>
            </a:r>
            <a:r>
              <a:rPr lang="de-DE" dirty="0"/>
              <a:t> Layer)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E39D110-47B8-F707-65C6-2D56588E3E02}"/>
              </a:ext>
            </a:extLst>
          </p:cNvPr>
          <p:cNvSpPr/>
          <p:nvPr/>
        </p:nvSpPr>
        <p:spPr>
          <a:xfrm>
            <a:off x="2424000" y="1485000"/>
            <a:ext cx="727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F001C4C7-8D1F-D31F-EC49-FFDE519AF291}"/>
              </a:ext>
            </a:extLst>
          </p:cNvPr>
          <p:cNvSpPr/>
          <p:nvPr/>
        </p:nvSpPr>
        <p:spPr>
          <a:xfrm>
            <a:off x="2424000" y="2709000"/>
            <a:ext cx="727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73422F84-BDF3-73FB-B0F7-673F49D1A174}"/>
              </a:ext>
            </a:extLst>
          </p:cNvPr>
          <p:cNvSpPr/>
          <p:nvPr/>
        </p:nvSpPr>
        <p:spPr>
          <a:xfrm>
            <a:off x="2424000" y="3933000"/>
            <a:ext cx="727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Vermittlungsschicht (Network Layer / Internet Layer)</a:t>
            </a: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DC40F67C-10B3-B293-1906-9F183DCDCA8C}"/>
              </a:ext>
            </a:extLst>
          </p:cNvPr>
          <p:cNvSpPr/>
          <p:nvPr/>
        </p:nvSpPr>
        <p:spPr>
          <a:xfrm>
            <a:off x="2424000" y="5157000"/>
            <a:ext cx="727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Sicherungsschicht (Data Link Layer)</a:t>
            </a:r>
          </a:p>
        </p:txBody>
      </p:sp>
      <p:sp>
        <p:nvSpPr>
          <p:cNvPr id="228" name="TextBox 72">
            <a:extLst>
              <a:ext uri="{FF2B5EF4-FFF2-40B4-BE49-F238E27FC236}">
                <a16:creationId xmlns:a16="http://schemas.microsoft.com/office/drawing/2014/main" id="{DEEF517A-6CD2-DF61-7E05-222204E6C17D}"/>
              </a:ext>
            </a:extLst>
          </p:cNvPr>
          <p:cNvSpPr txBox="1"/>
          <p:nvPr/>
        </p:nvSpPr>
        <p:spPr>
          <a:xfrm rot="5400000">
            <a:off x="11581500" y="6295500"/>
            <a:ext cx="909000" cy="2160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2"/>
                </a:solidFill>
              </a:rPr>
              <a:t>Physical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802AB8-BE58-E283-DDB4-A1E796E014BF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31D1C7-85C9-7410-45AC-CA70D4F7132E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B40C63F-27D6-237C-E9D2-0BBBA0614E68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9E7413-33DF-050F-AB27-EC9F316136E1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9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A2CCA09-7310-A95C-A26C-7CA39A700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875" y="914250"/>
            <a:ext cx="7436250" cy="50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6">
            <a:extLst>
              <a:ext uri="{FF2B5EF4-FFF2-40B4-BE49-F238E27FC236}">
                <a16:creationId xmlns:a16="http://schemas.microsoft.com/office/drawing/2014/main" id="{A96E9837-BA75-DFB4-CFC0-0B9E4E25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6000" y="45000"/>
            <a:ext cx="1584000" cy="1056000"/>
          </a:xfrm>
          <a:prstGeom prst="rect">
            <a:avLst/>
          </a:prstGeom>
        </p:spPr>
      </p:pic>
      <p:pic>
        <p:nvPicPr>
          <p:cNvPr id="23" name="Picture 29">
            <a:extLst>
              <a:ext uri="{FF2B5EF4-FFF2-40B4-BE49-F238E27FC236}">
                <a16:creationId xmlns:a16="http://schemas.microsoft.com/office/drawing/2014/main" id="{9CC60466-5A3B-39AA-06D2-C15FFE17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00000" y="29280"/>
            <a:ext cx="1584000" cy="105600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C61F28D7-C367-C1D2-32B4-24796BDEE153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3AD04BBF-ED30-C8A7-D7B5-A0848FC58128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Aufteilen in mehrere Kartons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Sender: Enkelkind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C82014EA-F7A0-EE24-ACF0-F56A819DA254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Absender- und Zieladresse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3987A82D-0E2F-43FC-78EB-6CF9911B059D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Versende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Gaming-Setup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3A0F0019-0CA4-AB8A-C146-0A5A91C78108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Paketdepot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A068F54C-6FC7-07BA-E911-A0ADB80316E7}"/>
              </a:ext>
            </a:extLst>
          </p:cNvPr>
          <p:cNvSpPr/>
          <p:nvPr/>
        </p:nvSpPr>
        <p:spPr>
          <a:xfrm>
            <a:off x="3504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br>
              <a:rPr lang="de-DE" sz="1600" dirty="0">
                <a:solidFill>
                  <a:schemeClr val="tx1"/>
                </a:solidFill>
              </a:rPr>
            </a:b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E3E643FF-BF9C-9494-3BC8-BBC5D95A0AC5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Paketshop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9721E6B2-FE6F-0105-9DAC-CBC3A8EC7899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CFE82A27-9DD9-14BE-FA24-F0D0051C408B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Kartons korrekt empfangen?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Empfängerin: Oma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810CB74C-299B-D27B-54DB-694D313215F2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Empfangs-adresse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576970CC-52A9-3536-64B6-9B2F2809833F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Gaming-Setup vollständig empfangen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" name="Graphic 42">
            <a:extLst>
              <a:ext uri="{FF2B5EF4-FFF2-40B4-BE49-F238E27FC236}">
                <a16:creationId xmlns:a16="http://schemas.microsoft.com/office/drawing/2014/main" id="{88C73A04-AF59-0A71-DCF6-B67CA9483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pic>
        <p:nvPicPr>
          <p:cNvPr id="13" name="Graphic 42">
            <a:extLst>
              <a:ext uri="{FF2B5EF4-FFF2-40B4-BE49-F238E27FC236}">
                <a16:creationId xmlns:a16="http://schemas.microsoft.com/office/drawing/2014/main" id="{38EBE8B2-EF7C-3547-06CF-B66C3E18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sp>
        <p:nvSpPr>
          <p:cNvPr id="87" name="Speech Bubble: Rectangle with Corners Rounded 46">
            <a:extLst>
              <a:ext uri="{FF2B5EF4-FFF2-40B4-BE49-F238E27FC236}">
                <a16:creationId xmlns:a16="http://schemas.microsoft.com/office/drawing/2014/main" id="{9017D80D-46A2-8329-63D2-E1D00BA6FAA1}"/>
              </a:ext>
            </a:extLst>
          </p:cNvPr>
          <p:cNvSpPr/>
          <p:nvPr/>
        </p:nvSpPr>
        <p:spPr>
          <a:xfrm>
            <a:off x="2136000" y="2637000"/>
            <a:ext cx="1983567" cy="432000"/>
          </a:xfrm>
          <a:prstGeom prst="wedgeRoundRectCallout">
            <a:avLst>
              <a:gd name="adj1" fmla="val -59916"/>
              <a:gd name="adj2" fmla="val -2207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Nummerierung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Versichert / unversichert?</a:t>
            </a:r>
          </a:p>
        </p:txBody>
      </p:sp>
      <p:sp>
        <p:nvSpPr>
          <p:cNvPr id="88" name="Speech Bubble: Rectangle with Corners Rounded 27">
            <a:extLst>
              <a:ext uri="{FF2B5EF4-FFF2-40B4-BE49-F238E27FC236}">
                <a16:creationId xmlns:a16="http://schemas.microsoft.com/office/drawing/2014/main" id="{39B2BC7A-A929-B7FB-7755-AA22168661CB}"/>
              </a:ext>
            </a:extLst>
          </p:cNvPr>
          <p:cNvSpPr/>
          <p:nvPr/>
        </p:nvSpPr>
        <p:spPr>
          <a:xfrm>
            <a:off x="2208000" y="3933000"/>
            <a:ext cx="958419" cy="555463"/>
          </a:xfrm>
          <a:prstGeom prst="wedgeRoundRectCallout">
            <a:avLst>
              <a:gd name="adj1" fmla="val -76062"/>
              <a:gd name="adj2" fmla="val -2080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Eindeutige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Empfangs-addresse!</a:t>
            </a:r>
          </a:p>
        </p:txBody>
      </p:sp>
      <p:sp>
        <p:nvSpPr>
          <p:cNvPr id="89" name="Speech Bubble: Rectangle with Corners Rounded 28">
            <a:extLst>
              <a:ext uri="{FF2B5EF4-FFF2-40B4-BE49-F238E27FC236}">
                <a16:creationId xmlns:a16="http://schemas.microsoft.com/office/drawing/2014/main" id="{BB9108B2-AFFC-C5C1-FAEB-66BDD033127C}"/>
              </a:ext>
            </a:extLst>
          </p:cNvPr>
          <p:cNvSpPr/>
          <p:nvPr/>
        </p:nvSpPr>
        <p:spPr>
          <a:xfrm>
            <a:off x="1056000" y="6381000"/>
            <a:ext cx="2880000" cy="385049"/>
          </a:xfrm>
          <a:prstGeom prst="wedgeRoundRectCallout">
            <a:avLst>
              <a:gd name="adj1" fmla="val -38945"/>
              <a:gd name="adj2" fmla="val -1915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Straße wird von mehreren Autos genutzt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(gemeinsames Medium)</a:t>
            </a:r>
          </a:p>
        </p:txBody>
      </p:sp>
      <p:sp>
        <p:nvSpPr>
          <p:cNvPr id="92" name="Speech Bubble: Rectangle with Corners Rounded 1">
            <a:extLst>
              <a:ext uri="{FF2B5EF4-FFF2-40B4-BE49-F238E27FC236}">
                <a16:creationId xmlns:a16="http://schemas.microsoft.com/office/drawing/2014/main" id="{E6FB37D4-8F5B-6A05-B315-617AA8C9FA05}"/>
              </a:ext>
            </a:extLst>
          </p:cNvPr>
          <p:cNvSpPr/>
          <p:nvPr/>
        </p:nvSpPr>
        <p:spPr>
          <a:xfrm>
            <a:off x="5952000" y="6381000"/>
            <a:ext cx="3485370" cy="298657"/>
          </a:xfrm>
          <a:prstGeom prst="wedgeRoundRectCallout">
            <a:avLst>
              <a:gd name="adj1" fmla="val -40127"/>
              <a:gd name="adj2" fmla="val 17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Transport per LKW (Autobahn), Bahn (Schiene), …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DDED8981-FB04-AD60-A494-ED776ED3DD98}"/>
              </a:ext>
            </a:extLst>
          </p:cNvPr>
          <p:cNvGrpSpPr/>
          <p:nvPr/>
        </p:nvGrpSpPr>
        <p:grpSpPr>
          <a:xfrm>
            <a:off x="1127999" y="5661000"/>
            <a:ext cx="2808000" cy="758854"/>
            <a:chOff x="1127999" y="5661000"/>
            <a:chExt cx="2808000" cy="758854"/>
          </a:xfrm>
        </p:grpSpPr>
        <p:cxnSp>
          <p:nvCxnSpPr>
            <p:cNvPr id="14" name="Connector: Elbow 57">
              <a:extLst>
                <a:ext uri="{FF2B5EF4-FFF2-40B4-BE49-F238E27FC236}">
                  <a16:creationId xmlns:a16="http://schemas.microsoft.com/office/drawing/2014/main" id="{3626BD64-5BE3-CF12-DED8-A1AE7BE5A1E2}"/>
                </a:ext>
              </a:extLst>
            </p:cNvPr>
            <p:cNvCxnSpPr>
              <a:cxnSpLocks/>
              <a:stCxn id="24" idx="2"/>
              <a:endCxn id="55" idx="2"/>
            </p:cNvCxnSpPr>
            <p:nvPr/>
          </p:nvCxnSpPr>
          <p:spPr>
            <a:xfrm rot="5400000" flipH="1" flipV="1">
              <a:off x="1814103" y="5231104"/>
              <a:ext cx="31792" cy="1403999"/>
            </a:xfrm>
            <a:prstGeom prst="bentConnector3">
              <a:avLst>
                <a:gd name="adj1" fmla="val -4553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2EDCC94E-D29C-1EB4-B0EB-899A2E6787ED}"/>
                </a:ext>
              </a:extLst>
            </p:cNvPr>
            <p:cNvSpPr/>
            <p:nvPr/>
          </p:nvSpPr>
          <p:spPr>
            <a:xfrm>
              <a:off x="2495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560CEE88-A942-DB00-858A-3E768C58B438}"/>
                </a:ext>
              </a:extLst>
            </p:cNvPr>
            <p:cNvSpPr/>
            <p:nvPr/>
          </p:nvSpPr>
          <p:spPr>
            <a:xfrm>
              <a:off x="2783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2" name="Connector: Elbow 57">
              <a:extLst>
                <a:ext uri="{FF2B5EF4-FFF2-40B4-BE49-F238E27FC236}">
                  <a16:creationId xmlns:a16="http://schemas.microsoft.com/office/drawing/2014/main" id="{00457DA2-AD8D-0629-947D-83B9DED44707}"/>
                </a:ext>
              </a:extLst>
            </p:cNvPr>
            <p:cNvCxnSpPr>
              <a:cxnSpLocks/>
              <a:stCxn id="56" idx="2"/>
              <a:endCxn id="31" idx="2"/>
            </p:cNvCxnSpPr>
            <p:nvPr/>
          </p:nvCxnSpPr>
          <p:spPr>
            <a:xfrm rot="16200000" flipH="1">
              <a:off x="3362103" y="5375103"/>
              <a:ext cx="31792" cy="1116001"/>
            </a:xfrm>
            <a:prstGeom prst="bentConnector3">
              <a:avLst>
                <a:gd name="adj1" fmla="val 57936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7">
              <a:extLst>
                <a:ext uri="{FF2B5EF4-FFF2-40B4-BE49-F238E27FC236}">
                  <a16:creationId xmlns:a16="http://schemas.microsoft.com/office/drawing/2014/main" id="{254CF86D-B6D9-B4BA-CE0C-939127BFE2B4}"/>
                </a:ext>
              </a:extLst>
            </p:cNvPr>
            <p:cNvSpPr txBox="1"/>
            <p:nvPr/>
          </p:nvSpPr>
          <p:spPr>
            <a:xfrm>
              <a:off x="2216150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57" name="Graphic 8">
              <a:extLst>
                <a:ext uri="{FF2B5EF4-FFF2-40B4-BE49-F238E27FC236}">
                  <a16:creationId xmlns:a16="http://schemas.microsoft.com/office/drawing/2014/main" id="{578F311B-3841-312D-1349-FFA8D2C3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4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6FA66905-B91B-9619-DB96-0B593F3BCFE0}"/>
              </a:ext>
            </a:extLst>
          </p:cNvPr>
          <p:cNvGrpSpPr/>
          <p:nvPr/>
        </p:nvGrpSpPr>
        <p:grpSpPr>
          <a:xfrm>
            <a:off x="4799999" y="5661000"/>
            <a:ext cx="2520000" cy="774336"/>
            <a:chOff x="4799999" y="5661000"/>
            <a:chExt cx="2520000" cy="77433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EF95A50B-B969-E8D3-1573-F3160E4E5853}"/>
                </a:ext>
              </a:extLst>
            </p:cNvPr>
            <p:cNvSpPr/>
            <p:nvPr/>
          </p:nvSpPr>
          <p:spPr>
            <a:xfrm>
              <a:off x="58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4E5D9618-2AF5-6BD4-7CDA-EE68DE2B545B}"/>
                </a:ext>
              </a:extLst>
            </p:cNvPr>
            <p:cNvSpPr/>
            <p:nvPr/>
          </p:nvSpPr>
          <p:spPr>
            <a:xfrm>
              <a:off x="6167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Connector: Elbow 57">
              <a:extLst>
                <a:ext uri="{FF2B5EF4-FFF2-40B4-BE49-F238E27FC236}">
                  <a16:creationId xmlns:a16="http://schemas.microsoft.com/office/drawing/2014/main" id="{361EE05B-1789-0046-2C41-E0D7BEACEA29}"/>
                </a:ext>
              </a:extLst>
            </p:cNvPr>
            <p:cNvCxnSpPr>
              <a:cxnSpLocks/>
              <a:stCxn id="59" idx="2"/>
              <a:endCxn id="107" idx="2"/>
            </p:cNvCxnSpPr>
            <p:nvPr/>
          </p:nvCxnSpPr>
          <p:spPr>
            <a:xfrm rot="16200000" flipH="1">
              <a:off x="6746103" y="5375103"/>
              <a:ext cx="31792" cy="1116001"/>
            </a:xfrm>
            <a:prstGeom prst="bentConnector3">
              <a:avLst>
                <a:gd name="adj1" fmla="val 5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57">
              <a:extLst>
                <a:ext uri="{FF2B5EF4-FFF2-40B4-BE49-F238E27FC236}">
                  <a16:creationId xmlns:a16="http://schemas.microsoft.com/office/drawing/2014/main" id="{91C59BFD-BD8D-0327-7197-117B2D4F38D7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5342103" y="5375104"/>
              <a:ext cx="31792" cy="1115999"/>
            </a:xfrm>
            <a:prstGeom prst="bentConnector3">
              <a:avLst>
                <a:gd name="adj1" fmla="val -4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104">
              <a:extLst>
                <a:ext uri="{FF2B5EF4-FFF2-40B4-BE49-F238E27FC236}">
                  <a16:creationId xmlns:a16="http://schemas.microsoft.com/office/drawing/2014/main" id="{3494287F-9C67-2051-5F47-6D1597178672}"/>
                </a:ext>
              </a:extLst>
            </p:cNvPr>
            <p:cNvSpPr txBox="1"/>
            <p:nvPr/>
          </p:nvSpPr>
          <p:spPr>
            <a:xfrm>
              <a:off x="5109210" y="6066004"/>
              <a:ext cx="1914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Autobahn</a:t>
              </a:r>
              <a:endParaRPr lang="en-DE" dirty="0"/>
            </a:p>
          </p:txBody>
        </p:sp>
        <p:pic>
          <p:nvPicPr>
            <p:cNvPr id="60" name="Graphic 8">
              <a:extLst>
                <a:ext uri="{FF2B5EF4-FFF2-40B4-BE49-F238E27FC236}">
                  <a16:creationId xmlns:a16="http://schemas.microsoft.com/office/drawing/2014/main" id="{40E1A20C-00FF-3AAA-C63B-3EDE257AB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8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952A88A-1450-2CED-39F8-59258A76F9C6}"/>
              </a:ext>
            </a:extLst>
          </p:cNvPr>
          <p:cNvGrpSpPr/>
          <p:nvPr/>
        </p:nvGrpSpPr>
        <p:grpSpPr>
          <a:xfrm>
            <a:off x="8183999" y="5661000"/>
            <a:ext cx="2808000" cy="758854"/>
            <a:chOff x="8183999" y="5661000"/>
            <a:chExt cx="2808000" cy="758854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57A56530-FB87-37FF-F930-CAE59D24A1DE}"/>
                </a:ext>
              </a:extLst>
            </p:cNvPr>
            <p:cNvSpPr/>
            <p:nvPr/>
          </p:nvSpPr>
          <p:spPr>
            <a:xfrm>
              <a:off x="9191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B59770A-7C32-E8C4-ECD6-A9672E07AF1C}"/>
                </a:ext>
              </a:extLst>
            </p:cNvPr>
            <p:cNvSpPr/>
            <p:nvPr/>
          </p:nvSpPr>
          <p:spPr>
            <a:xfrm>
              <a:off x="94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Connector: Elbow 57">
              <a:extLst>
                <a:ext uri="{FF2B5EF4-FFF2-40B4-BE49-F238E27FC236}">
                  <a16:creationId xmlns:a16="http://schemas.microsoft.com/office/drawing/2014/main" id="{845CFE65-0E84-9CAB-96F9-70FDD52C2AE9}"/>
                </a:ext>
              </a:extLst>
            </p:cNvPr>
            <p:cNvCxnSpPr>
              <a:cxnSpLocks/>
              <a:stCxn id="62" idx="2"/>
              <a:endCxn id="33" idx="2"/>
            </p:cNvCxnSpPr>
            <p:nvPr/>
          </p:nvCxnSpPr>
          <p:spPr>
            <a:xfrm rot="16200000" flipH="1">
              <a:off x="10238103" y="5195103"/>
              <a:ext cx="31792" cy="1476001"/>
            </a:xfrm>
            <a:prstGeom prst="bentConnector3">
              <a:avLst>
                <a:gd name="adj1" fmla="val 5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2AD6308F-7C26-E162-0C7B-EDFA66BD93E6}"/>
                </a:ext>
              </a:extLst>
            </p:cNvPr>
            <p:cNvCxnSpPr>
              <a:cxnSpLocks/>
              <a:stCxn id="108" idx="2"/>
              <a:endCxn id="61" idx="2"/>
            </p:cNvCxnSpPr>
            <p:nvPr/>
          </p:nvCxnSpPr>
          <p:spPr>
            <a:xfrm rot="5400000" flipH="1" flipV="1">
              <a:off x="8690103" y="5411104"/>
              <a:ext cx="31792" cy="1043999"/>
            </a:xfrm>
            <a:prstGeom prst="bentConnector3">
              <a:avLst>
                <a:gd name="adj1" fmla="val -4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113">
              <a:extLst>
                <a:ext uri="{FF2B5EF4-FFF2-40B4-BE49-F238E27FC236}">
                  <a16:creationId xmlns:a16="http://schemas.microsoft.com/office/drawing/2014/main" id="{24181E86-D5A1-B450-9A37-FE586EBCC6DF}"/>
                </a:ext>
              </a:extLst>
            </p:cNvPr>
            <p:cNvSpPr txBox="1"/>
            <p:nvPr/>
          </p:nvSpPr>
          <p:spPr>
            <a:xfrm>
              <a:off x="8948933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D61702BA-70ED-6FA2-29A5-904ED3C7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0000" y="5661000"/>
              <a:ext cx="648000" cy="328208"/>
            </a:xfrm>
            <a:prstGeom prst="rect">
              <a:avLst/>
            </a:prstGeom>
          </p:spPr>
        </p:pic>
      </p:grpSp>
      <p:sp>
        <p:nvSpPr>
          <p:cNvPr id="103" name="Rectangle 43">
            <a:extLst>
              <a:ext uri="{FF2B5EF4-FFF2-40B4-BE49-F238E27FC236}">
                <a16:creationId xmlns:a16="http://schemas.microsoft.com/office/drawing/2014/main" id="{764EA3D4-2D05-0248-1B49-25A53217F646}"/>
              </a:ext>
            </a:extLst>
          </p:cNvPr>
          <p:cNvSpPr/>
          <p:nvPr/>
        </p:nvSpPr>
        <p:spPr>
          <a:xfrm>
            <a:off x="436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7">
            <a:extLst>
              <a:ext uri="{FF2B5EF4-FFF2-40B4-BE49-F238E27FC236}">
                <a16:creationId xmlns:a16="http://schemas.microsoft.com/office/drawing/2014/main" id="{CD998343-EF3E-A19E-AB4D-3DDD74A1A219}"/>
              </a:ext>
            </a:extLst>
          </p:cNvPr>
          <p:cNvCxnSpPr>
            <a:cxnSpLocks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43">
            <a:extLst>
              <a:ext uri="{FF2B5EF4-FFF2-40B4-BE49-F238E27FC236}">
                <a16:creationId xmlns:a16="http://schemas.microsoft.com/office/drawing/2014/main" id="{50852E53-9ED7-5678-83B4-D998A35D285A}"/>
              </a:ext>
            </a:extLst>
          </p:cNvPr>
          <p:cNvSpPr/>
          <p:nvPr/>
        </p:nvSpPr>
        <p:spPr>
          <a:xfrm>
            <a:off x="688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8" name="Rectangle 43">
            <a:extLst>
              <a:ext uri="{FF2B5EF4-FFF2-40B4-BE49-F238E27FC236}">
                <a16:creationId xmlns:a16="http://schemas.microsoft.com/office/drawing/2014/main" id="{D055652D-2C88-8E88-74B9-24A5912C50AF}"/>
              </a:ext>
            </a:extLst>
          </p:cNvPr>
          <p:cNvSpPr/>
          <p:nvPr/>
        </p:nvSpPr>
        <p:spPr>
          <a:xfrm>
            <a:off x="7752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Paket-auto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9" name="Straight Connector 7">
            <a:extLst>
              <a:ext uri="{FF2B5EF4-FFF2-40B4-BE49-F238E27FC236}">
                <a16:creationId xmlns:a16="http://schemas.microsoft.com/office/drawing/2014/main" id="{2D1D9BF2-B848-142B-E15B-6E3FD2BD3DC6}"/>
              </a:ext>
            </a:extLst>
          </p:cNvPr>
          <p:cNvCxnSpPr>
            <a:cxnSpLocks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peech Bubble: Rectangle with Corners Rounded 46">
            <a:extLst>
              <a:ext uri="{FF2B5EF4-FFF2-40B4-BE49-F238E27FC236}">
                <a16:creationId xmlns:a16="http://schemas.microsoft.com/office/drawing/2014/main" id="{C04CDAB5-56A0-9B92-E858-EC927CB91C50}"/>
              </a:ext>
            </a:extLst>
          </p:cNvPr>
          <p:cNvSpPr/>
          <p:nvPr/>
        </p:nvSpPr>
        <p:spPr>
          <a:xfrm>
            <a:off x="8688000" y="2637000"/>
            <a:ext cx="1296000" cy="550538"/>
          </a:xfrm>
          <a:prstGeom prst="wedgeRoundRectCallout">
            <a:avLst>
              <a:gd name="adj1" fmla="val 64261"/>
              <a:gd name="adj2" fmla="val -2084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Zuordnung zu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Gaming-Setup</a:t>
            </a:r>
          </a:p>
        </p:txBody>
      </p:sp>
    </p:spTree>
    <p:extLst>
      <p:ext uri="{BB962C8B-B14F-4D97-AF65-F5344CB8AC3E}">
        <p14:creationId xmlns:p14="http://schemas.microsoft.com/office/powerpoint/2010/main" val="4148359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87" grpId="0" animBg="1"/>
      <p:bldP spid="88" grpId="0" animBg="1"/>
      <p:bldP spid="89" grpId="0" animBg="1"/>
      <p:bldP spid="92" grpId="0" animBg="1"/>
      <p:bldP spid="103" grpId="0" animBg="1"/>
      <p:bldP spid="107" grpId="0" animBg="1"/>
      <p:bldP spid="108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708CF-818B-4F41-BAC5-B2ED4432F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6">
            <a:extLst>
              <a:ext uri="{FF2B5EF4-FFF2-40B4-BE49-F238E27FC236}">
                <a16:creationId xmlns:a16="http://schemas.microsoft.com/office/drawing/2014/main" id="{59748A3C-AA5F-E86E-045C-B4B8E0FBE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6000" y="45000"/>
            <a:ext cx="1584000" cy="1056000"/>
          </a:xfrm>
          <a:prstGeom prst="rect">
            <a:avLst/>
          </a:prstGeom>
        </p:spPr>
      </p:pic>
      <p:pic>
        <p:nvPicPr>
          <p:cNvPr id="23" name="Picture 29">
            <a:extLst>
              <a:ext uri="{FF2B5EF4-FFF2-40B4-BE49-F238E27FC236}">
                <a16:creationId xmlns:a16="http://schemas.microsoft.com/office/drawing/2014/main" id="{5020BB52-DE86-B288-7A9E-9F4E39E0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00000" y="29280"/>
            <a:ext cx="1584000" cy="105600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8998CA19-F71D-18C9-A5C3-9C204092C69C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98571AD-091A-0AE2-4C58-E997E46C60DC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Aufteilen in mehrere Kartons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Sender: Enkelkind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DD7E5510-0448-39B0-90C5-0C6B1C8AF97D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Absender- und Zieladresse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8B118B7C-2A44-30A0-0AA3-5F74835B904D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Versende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Gaming-Setup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AED22682-0B02-C1AE-0A0D-55896DB9AF00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Paketdepot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CB4AFD0B-B499-CA1B-DEE5-DC30AE1D25A3}"/>
              </a:ext>
            </a:extLst>
          </p:cNvPr>
          <p:cNvSpPr/>
          <p:nvPr/>
        </p:nvSpPr>
        <p:spPr>
          <a:xfrm>
            <a:off x="3504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br>
              <a:rPr lang="de-DE" sz="1600" dirty="0">
                <a:solidFill>
                  <a:schemeClr val="tx1"/>
                </a:solidFill>
              </a:rPr>
            </a:b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5E8F4937-C99C-CD7F-5F6A-1E3755192F12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Paketshop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F33BF98-189F-4745-3CF8-312BAA170E2C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04E6BA58-406B-F31E-21F1-49309F67BF16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Kartons korrekt empfangen?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Empfängerin: Oma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896BF3D6-2168-5C7D-F8EC-0D9706407A28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Empfangs-adresse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7FD59D31-44EA-145B-03DA-E794749E1211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Gaming-Setup vollständig empfangen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" name="Graphic 42">
            <a:extLst>
              <a:ext uri="{FF2B5EF4-FFF2-40B4-BE49-F238E27FC236}">
                <a16:creationId xmlns:a16="http://schemas.microsoft.com/office/drawing/2014/main" id="{004DE7ED-F770-B48A-07B9-0B3A19654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pic>
        <p:nvPicPr>
          <p:cNvPr id="13" name="Graphic 42">
            <a:extLst>
              <a:ext uri="{FF2B5EF4-FFF2-40B4-BE49-F238E27FC236}">
                <a16:creationId xmlns:a16="http://schemas.microsoft.com/office/drawing/2014/main" id="{60FF6104-14BD-8AE7-5BD4-B15A01A13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sp>
        <p:nvSpPr>
          <p:cNvPr id="87" name="Speech Bubble: Rectangle with Corners Rounded 46">
            <a:extLst>
              <a:ext uri="{FF2B5EF4-FFF2-40B4-BE49-F238E27FC236}">
                <a16:creationId xmlns:a16="http://schemas.microsoft.com/office/drawing/2014/main" id="{BE6739E2-3090-007F-00BF-7313AC623B98}"/>
              </a:ext>
            </a:extLst>
          </p:cNvPr>
          <p:cNvSpPr/>
          <p:nvPr/>
        </p:nvSpPr>
        <p:spPr>
          <a:xfrm>
            <a:off x="2136000" y="2637000"/>
            <a:ext cx="1983567" cy="432000"/>
          </a:xfrm>
          <a:prstGeom prst="wedgeRoundRectCallout">
            <a:avLst>
              <a:gd name="adj1" fmla="val -59916"/>
              <a:gd name="adj2" fmla="val -2207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Nummerierung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Versichert / unversichert?</a:t>
            </a:r>
          </a:p>
        </p:txBody>
      </p:sp>
      <p:sp>
        <p:nvSpPr>
          <p:cNvPr id="88" name="Speech Bubble: Rectangle with Corners Rounded 27">
            <a:extLst>
              <a:ext uri="{FF2B5EF4-FFF2-40B4-BE49-F238E27FC236}">
                <a16:creationId xmlns:a16="http://schemas.microsoft.com/office/drawing/2014/main" id="{D47301E7-5FFC-2D70-93E8-415DB5C621A3}"/>
              </a:ext>
            </a:extLst>
          </p:cNvPr>
          <p:cNvSpPr/>
          <p:nvPr/>
        </p:nvSpPr>
        <p:spPr>
          <a:xfrm>
            <a:off x="2208000" y="3933000"/>
            <a:ext cx="958419" cy="555463"/>
          </a:xfrm>
          <a:prstGeom prst="wedgeRoundRectCallout">
            <a:avLst>
              <a:gd name="adj1" fmla="val -76062"/>
              <a:gd name="adj2" fmla="val -2080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Eindeutige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Empfangs-addresse!</a:t>
            </a:r>
          </a:p>
        </p:txBody>
      </p:sp>
      <p:sp>
        <p:nvSpPr>
          <p:cNvPr id="89" name="Speech Bubble: Rectangle with Corners Rounded 28">
            <a:extLst>
              <a:ext uri="{FF2B5EF4-FFF2-40B4-BE49-F238E27FC236}">
                <a16:creationId xmlns:a16="http://schemas.microsoft.com/office/drawing/2014/main" id="{6AE57FAC-DD49-F5B6-68B6-9C25B796D7A7}"/>
              </a:ext>
            </a:extLst>
          </p:cNvPr>
          <p:cNvSpPr/>
          <p:nvPr/>
        </p:nvSpPr>
        <p:spPr>
          <a:xfrm>
            <a:off x="1056000" y="6381000"/>
            <a:ext cx="2880000" cy="385049"/>
          </a:xfrm>
          <a:prstGeom prst="wedgeRoundRectCallout">
            <a:avLst>
              <a:gd name="adj1" fmla="val -38945"/>
              <a:gd name="adj2" fmla="val -1915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Straße wird von mehreren Autos genutzt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(gemeinsames Medium)</a:t>
            </a:r>
          </a:p>
        </p:txBody>
      </p:sp>
      <p:sp>
        <p:nvSpPr>
          <p:cNvPr id="92" name="Speech Bubble: Rectangle with Corners Rounded 1">
            <a:extLst>
              <a:ext uri="{FF2B5EF4-FFF2-40B4-BE49-F238E27FC236}">
                <a16:creationId xmlns:a16="http://schemas.microsoft.com/office/drawing/2014/main" id="{E7AD151E-8F7B-E7E6-AD02-713362A5F47F}"/>
              </a:ext>
            </a:extLst>
          </p:cNvPr>
          <p:cNvSpPr/>
          <p:nvPr/>
        </p:nvSpPr>
        <p:spPr>
          <a:xfrm>
            <a:off x="5952000" y="6381000"/>
            <a:ext cx="3485370" cy="298657"/>
          </a:xfrm>
          <a:prstGeom prst="wedgeRoundRectCallout">
            <a:avLst>
              <a:gd name="adj1" fmla="val -40127"/>
              <a:gd name="adj2" fmla="val 17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Transport per LKW (Autobahn), Bahn (Schiene), …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19113919-7AEC-75D6-5B4E-5C209F673694}"/>
              </a:ext>
            </a:extLst>
          </p:cNvPr>
          <p:cNvGrpSpPr/>
          <p:nvPr/>
        </p:nvGrpSpPr>
        <p:grpSpPr>
          <a:xfrm>
            <a:off x="1127999" y="5661000"/>
            <a:ext cx="2808000" cy="758854"/>
            <a:chOff x="1127999" y="5661000"/>
            <a:chExt cx="2808000" cy="758854"/>
          </a:xfrm>
        </p:grpSpPr>
        <p:cxnSp>
          <p:nvCxnSpPr>
            <p:cNvPr id="14" name="Connector: Elbow 57">
              <a:extLst>
                <a:ext uri="{FF2B5EF4-FFF2-40B4-BE49-F238E27FC236}">
                  <a16:creationId xmlns:a16="http://schemas.microsoft.com/office/drawing/2014/main" id="{17964785-E73C-9701-FF3A-71AABE884E22}"/>
                </a:ext>
              </a:extLst>
            </p:cNvPr>
            <p:cNvCxnSpPr>
              <a:cxnSpLocks/>
              <a:stCxn id="24" idx="2"/>
              <a:endCxn id="55" idx="2"/>
            </p:cNvCxnSpPr>
            <p:nvPr/>
          </p:nvCxnSpPr>
          <p:spPr>
            <a:xfrm rot="5400000" flipH="1" flipV="1">
              <a:off x="1814103" y="5231104"/>
              <a:ext cx="31792" cy="1403999"/>
            </a:xfrm>
            <a:prstGeom prst="bentConnector3">
              <a:avLst>
                <a:gd name="adj1" fmla="val -4553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C28399E3-173D-0D57-5D03-04CF20BB9E98}"/>
                </a:ext>
              </a:extLst>
            </p:cNvPr>
            <p:cNvSpPr/>
            <p:nvPr/>
          </p:nvSpPr>
          <p:spPr>
            <a:xfrm>
              <a:off x="2495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2EA3CADD-054F-9589-3947-797EE835A5C5}"/>
                </a:ext>
              </a:extLst>
            </p:cNvPr>
            <p:cNvSpPr/>
            <p:nvPr/>
          </p:nvSpPr>
          <p:spPr>
            <a:xfrm>
              <a:off x="2783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2" name="Connector: Elbow 57">
              <a:extLst>
                <a:ext uri="{FF2B5EF4-FFF2-40B4-BE49-F238E27FC236}">
                  <a16:creationId xmlns:a16="http://schemas.microsoft.com/office/drawing/2014/main" id="{24B9275B-9DAD-C26A-5E6A-E2C36B21E69E}"/>
                </a:ext>
              </a:extLst>
            </p:cNvPr>
            <p:cNvCxnSpPr>
              <a:cxnSpLocks/>
              <a:stCxn id="56" idx="2"/>
              <a:endCxn id="31" idx="2"/>
            </p:cNvCxnSpPr>
            <p:nvPr/>
          </p:nvCxnSpPr>
          <p:spPr>
            <a:xfrm rot="16200000" flipH="1">
              <a:off x="3362103" y="5375103"/>
              <a:ext cx="31792" cy="1116001"/>
            </a:xfrm>
            <a:prstGeom prst="bentConnector3">
              <a:avLst>
                <a:gd name="adj1" fmla="val 57936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7">
              <a:extLst>
                <a:ext uri="{FF2B5EF4-FFF2-40B4-BE49-F238E27FC236}">
                  <a16:creationId xmlns:a16="http://schemas.microsoft.com/office/drawing/2014/main" id="{5A0A9E6E-E846-0022-60BD-721CF85863D6}"/>
                </a:ext>
              </a:extLst>
            </p:cNvPr>
            <p:cNvSpPr txBox="1"/>
            <p:nvPr/>
          </p:nvSpPr>
          <p:spPr>
            <a:xfrm>
              <a:off x="2216150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57" name="Graphic 8">
              <a:extLst>
                <a:ext uri="{FF2B5EF4-FFF2-40B4-BE49-F238E27FC236}">
                  <a16:creationId xmlns:a16="http://schemas.microsoft.com/office/drawing/2014/main" id="{66763BEC-BBC0-7AF5-A283-12809C69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4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D98AF014-EAD6-2766-FB02-C17A8B54AE4C}"/>
              </a:ext>
            </a:extLst>
          </p:cNvPr>
          <p:cNvGrpSpPr/>
          <p:nvPr/>
        </p:nvGrpSpPr>
        <p:grpSpPr>
          <a:xfrm>
            <a:off x="4799999" y="5661000"/>
            <a:ext cx="2520000" cy="774336"/>
            <a:chOff x="4799999" y="5661000"/>
            <a:chExt cx="2520000" cy="77433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C12039AB-C05F-824A-106B-0F63DB5EE07E}"/>
                </a:ext>
              </a:extLst>
            </p:cNvPr>
            <p:cNvSpPr/>
            <p:nvPr/>
          </p:nvSpPr>
          <p:spPr>
            <a:xfrm>
              <a:off x="58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6E6D730-F6ED-0E2D-7312-62D8127D712D}"/>
                </a:ext>
              </a:extLst>
            </p:cNvPr>
            <p:cNvSpPr/>
            <p:nvPr/>
          </p:nvSpPr>
          <p:spPr>
            <a:xfrm>
              <a:off x="6167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Connector: Elbow 57">
              <a:extLst>
                <a:ext uri="{FF2B5EF4-FFF2-40B4-BE49-F238E27FC236}">
                  <a16:creationId xmlns:a16="http://schemas.microsoft.com/office/drawing/2014/main" id="{E844D381-178F-A5A1-BD37-147B56742BB9}"/>
                </a:ext>
              </a:extLst>
            </p:cNvPr>
            <p:cNvCxnSpPr>
              <a:cxnSpLocks/>
              <a:stCxn id="59" idx="2"/>
              <a:endCxn id="107" idx="2"/>
            </p:cNvCxnSpPr>
            <p:nvPr/>
          </p:nvCxnSpPr>
          <p:spPr>
            <a:xfrm rot="16200000" flipH="1">
              <a:off x="6746103" y="5375103"/>
              <a:ext cx="31792" cy="1116001"/>
            </a:xfrm>
            <a:prstGeom prst="bentConnector3">
              <a:avLst>
                <a:gd name="adj1" fmla="val 5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57">
              <a:extLst>
                <a:ext uri="{FF2B5EF4-FFF2-40B4-BE49-F238E27FC236}">
                  <a16:creationId xmlns:a16="http://schemas.microsoft.com/office/drawing/2014/main" id="{149D2CD8-6C54-A782-109A-5DBFFE03A561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5342103" y="5375104"/>
              <a:ext cx="31792" cy="1115999"/>
            </a:xfrm>
            <a:prstGeom prst="bentConnector3">
              <a:avLst>
                <a:gd name="adj1" fmla="val -4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104">
              <a:extLst>
                <a:ext uri="{FF2B5EF4-FFF2-40B4-BE49-F238E27FC236}">
                  <a16:creationId xmlns:a16="http://schemas.microsoft.com/office/drawing/2014/main" id="{E651D1C5-FD28-FE5C-7F0B-7CF0CCFAEB73}"/>
                </a:ext>
              </a:extLst>
            </p:cNvPr>
            <p:cNvSpPr txBox="1"/>
            <p:nvPr/>
          </p:nvSpPr>
          <p:spPr>
            <a:xfrm>
              <a:off x="5109210" y="6066004"/>
              <a:ext cx="1914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Autobahn</a:t>
              </a:r>
              <a:endParaRPr lang="en-DE" dirty="0"/>
            </a:p>
          </p:txBody>
        </p:sp>
        <p:pic>
          <p:nvPicPr>
            <p:cNvPr id="60" name="Graphic 8">
              <a:extLst>
                <a:ext uri="{FF2B5EF4-FFF2-40B4-BE49-F238E27FC236}">
                  <a16:creationId xmlns:a16="http://schemas.microsoft.com/office/drawing/2014/main" id="{622E1DC8-8BED-4008-6325-D5BAE450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8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8D6253F7-398E-6F71-A030-DF5AF6BFCFCA}"/>
              </a:ext>
            </a:extLst>
          </p:cNvPr>
          <p:cNvGrpSpPr/>
          <p:nvPr/>
        </p:nvGrpSpPr>
        <p:grpSpPr>
          <a:xfrm>
            <a:off x="8183999" y="5661000"/>
            <a:ext cx="2808000" cy="758854"/>
            <a:chOff x="8183999" y="5661000"/>
            <a:chExt cx="2808000" cy="758854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1016EC4C-215C-27D2-09D9-326991D120E0}"/>
                </a:ext>
              </a:extLst>
            </p:cNvPr>
            <p:cNvSpPr/>
            <p:nvPr/>
          </p:nvSpPr>
          <p:spPr>
            <a:xfrm>
              <a:off x="9191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0A0CBD63-D914-AF62-8BF8-EB02F822E62C}"/>
                </a:ext>
              </a:extLst>
            </p:cNvPr>
            <p:cNvSpPr/>
            <p:nvPr/>
          </p:nvSpPr>
          <p:spPr>
            <a:xfrm>
              <a:off x="94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Connector: Elbow 57">
              <a:extLst>
                <a:ext uri="{FF2B5EF4-FFF2-40B4-BE49-F238E27FC236}">
                  <a16:creationId xmlns:a16="http://schemas.microsoft.com/office/drawing/2014/main" id="{917F9AFA-4E30-3696-B208-BD83B4F0F50A}"/>
                </a:ext>
              </a:extLst>
            </p:cNvPr>
            <p:cNvCxnSpPr>
              <a:cxnSpLocks/>
              <a:stCxn id="62" idx="2"/>
              <a:endCxn id="33" idx="2"/>
            </p:cNvCxnSpPr>
            <p:nvPr/>
          </p:nvCxnSpPr>
          <p:spPr>
            <a:xfrm rot="16200000" flipH="1">
              <a:off x="10238103" y="5195103"/>
              <a:ext cx="31792" cy="1476001"/>
            </a:xfrm>
            <a:prstGeom prst="bentConnector3">
              <a:avLst>
                <a:gd name="adj1" fmla="val 5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59285E86-F949-3A40-FDE5-EDA6B9978361}"/>
                </a:ext>
              </a:extLst>
            </p:cNvPr>
            <p:cNvCxnSpPr>
              <a:cxnSpLocks/>
              <a:stCxn id="108" idx="2"/>
              <a:endCxn id="61" idx="2"/>
            </p:cNvCxnSpPr>
            <p:nvPr/>
          </p:nvCxnSpPr>
          <p:spPr>
            <a:xfrm rot="5400000" flipH="1" flipV="1">
              <a:off x="8690103" y="5411104"/>
              <a:ext cx="31792" cy="1043999"/>
            </a:xfrm>
            <a:prstGeom prst="bentConnector3">
              <a:avLst>
                <a:gd name="adj1" fmla="val -4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113">
              <a:extLst>
                <a:ext uri="{FF2B5EF4-FFF2-40B4-BE49-F238E27FC236}">
                  <a16:creationId xmlns:a16="http://schemas.microsoft.com/office/drawing/2014/main" id="{CEEB3B53-A833-FBCA-0717-CFBAD8599939}"/>
                </a:ext>
              </a:extLst>
            </p:cNvPr>
            <p:cNvSpPr txBox="1"/>
            <p:nvPr/>
          </p:nvSpPr>
          <p:spPr>
            <a:xfrm>
              <a:off x="8948933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D42D9983-0B33-55E2-9666-CFA4FB6A6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0000" y="5661000"/>
              <a:ext cx="648000" cy="328208"/>
            </a:xfrm>
            <a:prstGeom prst="rect">
              <a:avLst/>
            </a:prstGeom>
          </p:spPr>
        </p:pic>
      </p:grpSp>
      <p:sp>
        <p:nvSpPr>
          <p:cNvPr id="103" name="Rectangle 43">
            <a:extLst>
              <a:ext uri="{FF2B5EF4-FFF2-40B4-BE49-F238E27FC236}">
                <a16:creationId xmlns:a16="http://schemas.microsoft.com/office/drawing/2014/main" id="{A5892CD5-4931-2D51-F0D0-339A40108CA0}"/>
              </a:ext>
            </a:extLst>
          </p:cNvPr>
          <p:cNvSpPr/>
          <p:nvPr/>
        </p:nvSpPr>
        <p:spPr>
          <a:xfrm>
            <a:off x="436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7">
            <a:extLst>
              <a:ext uri="{FF2B5EF4-FFF2-40B4-BE49-F238E27FC236}">
                <a16:creationId xmlns:a16="http://schemas.microsoft.com/office/drawing/2014/main" id="{E6EA457E-3853-37B1-C695-47E206DFD657}"/>
              </a:ext>
            </a:extLst>
          </p:cNvPr>
          <p:cNvCxnSpPr>
            <a:cxnSpLocks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43">
            <a:extLst>
              <a:ext uri="{FF2B5EF4-FFF2-40B4-BE49-F238E27FC236}">
                <a16:creationId xmlns:a16="http://schemas.microsoft.com/office/drawing/2014/main" id="{869E665A-1CD1-11F1-8A80-BD7C16FF991A}"/>
              </a:ext>
            </a:extLst>
          </p:cNvPr>
          <p:cNvSpPr/>
          <p:nvPr/>
        </p:nvSpPr>
        <p:spPr>
          <a:xfrm>
            <a:off x="688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8" name="Rectangle 43">
            <a:extLst>
              <a:ext uri="{FF2B5EF4-FFF2-40B4-BE49-F238E27FC236}">
                <a16:creationId xmlns:a16="http://schemas.microsoft.com/office/drawing/2014/main" id="{4FCCF3CC-FA15-33F4-3D35-BD4C66A48A9F}"/>
              </a:ext>
            </a:extLst>
          </p:cNvPr>
          <p:cNvSpPr/>
          <p:nvPr/>
        </p:nvSpPr>
        <p:spPr>
          <a:xfrm>
            <a:off x="7752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Paket-auto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9" name="Straight Connector 7">
            <a:extLst>
              <a:ext uri="{FF2B5EF4-FFF2-40B4-BE49-F238E27FC236}">
                <a16:creationId xmlns:a16="http://schemas.microsoft.com/office/drawing/2014/main" id="{277F292E-B61C-FE82-D457-4001EB7A08E9}"/>
              </a:ext>
            </a:extLst>
          </p:cNvPr>
          <p:cNvCxnSpPr>
            <a:cxnSpLocks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peech Bubble: Rectangle with Corners Rounded 46">
            <a:extLst>
              <a:ext uri="{FF2B5EF4-FFF2-40B4-BE49-F238E27FC236}">
                <a16:creationId xmlns:a16="http://schemas.microsoft.com/office/drawing/2014/main" id="{C02CE86F-F186-9994-99CF-7AE42690AF2C}"/>
              </a:ext>
            </a:extLst>
          </p:cNvPr>
          <p:cNvSpPr/>
          <p:nvPr/>
        </p:nvSpPr>
        <p:spPr>
          <a:xfrm>
            <a:off x="8688000" y="2637000"/>
            <a:ext cx="1296000" cy="550538"/>
          </a:xfrm>
          <a:prstGeom prst="wedgeRoundRectCallout">
            <a:avLst>
              <a:gd name="adj1" fmla="val 64261"/>
              <a:gd name="adj2" fmla="val -2084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Zuordnung zu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Gaming-Setup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2337AD-DBFE-CC47-5D5B-7D41A6E4AB60}"/>
              </a:ext>
            </a:extLst>
          </p:cNvPr>
          <p:cNvSpPr/>
          <p:nvPr/>
        </p:nvSpPr>
        <p:spPr>
          <a:xfrm>
            <a:off x="18660" y="2349000"/>
            <a:ext cx="12192000" cy="450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69">
            <a:extLst>
              <a:ext uri="{FF2B5EF4-FFF2-40B4-BE49-F238E27FC236}">
                <a16:creationId xmlns:a16="http://schemas.microsoft.com/office/drawing/2014/main" id="{843FE6C5-46C8-2E53-42DF-062F4A97D6E1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5A2AF97-6D3A-F2CA-F19C-920D71C8F6FF}"/>
              </a:ext>
            </a:extLst>
          </p:cNvPr>
          <p:cNvSpPr/>
          <p:nvPr/>
        </p:nvSpPr>
        <p:spPr>
          <a:xfrm>
            <a:off x="2064000" y="1485000"/>
            <a:ext cx="799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</p:spTree>
    <p:extLst>
      <p:ext uri="{BB962C8B-B14F-4D97-AF65-F5344CB8AC3E}">
        <p14:creationId xmlns:p14="http://schemas.microsoft.com/office/powerpoint/2010/main" val="9874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19DC6-FCA2-844F-3F03-C85A31F21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6">
            <a:extLst>
              <a:ext uri="{FF2B5EF4-FFF2-40B4-BE49-F238E27FC236}">
                <a16:creationId xmlns:a16="http://schemas.microsoft.com/office/drawing/2014/main" id="{DC622E55-E2CC-9EC5-AE78-A2381025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6000" y="45000"/>
            <a:ext cx="1584000" cy="1056000"/>
          </a:xfrm>
          <a:prstGeom prst="rect">
            <a:avLst/>
          </a:prstGeom>
        </p:spPr>
      </p:pic>
      <p:pic>
        <p:nvPicPr>
          <p:cNvPr id="23" name="Picture 29">
            <a:extLst>
              <a:ext uri="{FF2B5EF4-FFF2-40B4-BE49-F238E27FC236}">
                <a16:creationId xmlns:a16="http://schemas.microsoft.com/office/drawing/2014/main" id="{D27209A0-8E6B-DC82-A32D-CAA7E715B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00000" y="29280"/>
            <a:ext cx="1584000" cy="105600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346EDDC5-68B4-E569-EA97-9C3F4E811FB9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1320566-79D1-C16D-8A56-2C88C896BE25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Aufteilen in mehrere Kartons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Sender: Enkelkind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67431012-F3BE-5D0B-B550-5B5E8F6D9696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Absender- und Zieladresse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F7FD4375-9A41-6780-A5CD-E31EC4AF3520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Versende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Gaming-Setup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674B3AE-2DFB-20D6-4E33-7C19BE4192BE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Paketdepot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E48D3B11-22F6-DA37-00B6-6A651EE95C3E}"/>
              </a:ext>
            </a:extLst>
          </p:cNvPr>
          <p:cNvSpPr/>
          <p:nvPr/>
        </p:nvSpPr>
        <p:spPr>
          <a:xfrm>
            <a:off x="3504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br>
              <a:rPr lang="de-DE" sz="1600" dirty="0">
                <a:solidFill>
                  <a:schemeClr val="tx1"/>
                </a:solidFill>
              </a:rPr>
            </a:b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0CF0250C-C56F-D009-E013-A4DAF411C0F8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Paketshop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93125AB8-6D68-6BAD-E99A-F74DBE47DFB6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EBCB9F1D-7B2F-B56D-031D-45D1207D8D1E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Kartons korrekt empfangen?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Empfängerin: Oma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077AED44-B313-DBAB-AD1D-27D33D1BDCCD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Empfangs-adresse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3AC9EA5-166B-A1D7-0CC2-8012F9337855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Gaming-Setup vollständig empfangen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" name="Graphic 42">
            <a:extLst>
              <a:ext uri="{FF2B5EF4-FFF2-40B4-BE49-F238E27FC236}">
                <a16:creationId xmlns:a16="http://schemas.microsoft.com/office/drawing/2014/main" id="{CD7352B1-B1C3-F25D-D94D-675817D94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pic>
        <p:nvPicPr>
          <p:cNvPr id="13" name="Graphic 42">
            <a:extLst>
              <a:ext uri="{FF2B5EF4-FFF2-40B4-BE49-F238E27FC236}">
                <a16:creationId xmlns:a16="http://schemas.microsoft.com/office/drawing/2014/main" id="{609FE6DA-E6E2-B8A1-C5BD-78D641FEF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sp>
        <p:nvSpPr>
          <p:cNvPr id="87" name="Speech Bubble: Rectangle with Corners Rounded 46">
            <a:extLst>
              <a:ext uri="{FF2B5EF4-FFF2-40B4-BE49-F238E27FC236}">
                <a16:creationId xmlns:a16="http://schemas.microsoft.com/office/drawing/2014/main" id="{78BB80BF-E77F-8BFC-8C4A-8E84694D7562}"/>
              </a:ext>
            </a:extLst>
          </p:cNvPr>
          <p:cNvSpPr/>
          <p:nvPr/>
        </p:nvSpPr>
        <p:spPr>
          <a:xfrm>
            <a:off x="2136000" y="2637000"/>
            <a:ext cx="1983567" cy="432000"/>
          </a:xfrm>
          <a:prstGeom prst="wedgeRoundRectCallout">
            <a:avLst>
              <a:gd name="adj1" fmla="val -59916"/>
              <a:gd name="adj2" fmla="val -2207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Nummerierung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Versichert / unversichert?</a:t>
            </a:r>
          </a:p>
        </p:txBody>
      </p:sp>
      <p:sp>
        <p:nvSpPr>
          <p:cNvPr id="88" name="Speech Bubble: Rectangle with Corners Rounded 27">
            <a:extLst>
              <a:ext uri="{FF2B5EF4-FFF2-40B4-BE49-F238E27FC236}">
                <a16:creationId xmlns:a16="http://schemas.microsoft.com/office/drawing/2014/main" id="{44227C6F-7D54-41E1-51AB-169BD3795DAB}"/>
              </a:ext>
            </a:extLst>
          </p:cNvPr>
          <p:cNvSpPr/>
          <p:nvPr/>
        </p:nvSpPr>
        <p:spPr>
          <a:xfrm>
            <a:off x="2208000" y="3933000"/>
            <a:ext cx="958419" cy="555463"/>
          </a:xfrm>
          <a:prstGeom prst="wedgeRoundRectCallout">
            <a:avLst>
              <a:gd name="adj1" fmla="val -76062"/>
              <a:gd name="adj2" fmla="val -2080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Eindeutige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Empfangs-addresse!</a:t>
            </a:r>
          </a:p>
        </p:txBody>
      </p:sp>
      <p:sp>
        <p:nvSpPr>
          <p:cNvPr id="89" name="Speech Bubble: Rectangle with Corners Rounded 28">
            <a:extLst>
              <a:ext uri="{FF2B5EF4-FFF2-40B4-BE49-F238E27FC236}">
                <a16:creationId xmlns:a16="http://schemas.microsoft.com/office/drawing/2014/main" id="{0B317331-F881-A1D1-9E1E-E08F14739D80}"/>
              </a:ext>
            </a:extLst>
          </p:cNvPr>
          <p:cNvSpPr/>
          <p:nvPr/>
        </p:nvSpPr>
        <p:spPr>
          <a:xfrm>
            <a:off x="1056000" y="6381000"/>
            <a:ext cx="2880000" cy="385049"/>
          </a:xfrm>
          <a:prstGeom prst="wedgeRoundRectCallout">
            <a:avLst>
              <a:gd name="adj1" fmla="val -38945"/>
              <a:gd name="adj2" fmla="val -1915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Straße wird von mehreren Autos genutzt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(gemeinsames Medium)</a:t>
            </a:r>
          </a:p>
        </p:txBody>
      </p:sp>
      <p:sp>
        <p:nvSpPr>
          <p:cNvPr id="92" name="Speech Bubble: Rectangle with Corners Rounded 1">
            <a:extLst>
              <a:ext uri="{FF2B5EF4-FFF2-40B4-BE49-F238E27FC236}">
                <a16:creationId xmlns:a16="http://schemas.microsoft.com/office/drawing/2014/main" id="{3E14F464-BCC9-46C4-6E14-F6F4BBB7E390}"/>
              </a:ext>
            </a:extLst>
          </p:cNvPr>
          <p:cNvSpPr/>
          <p:nvPr/>
        </p:nvSpPr>
        <p:spPr>
          <a:xfrm>
            <a:off x="5952000" y="6381000"/>
            <a:ext cx="3485370" cy="298657"/>
          </a:xfrm>
          <a:prstGeom prst="wedgeRoundRectCallout">
            <a:avLst>
              <a:gd name="adj1" fmla="val -40127"/>
              <a:gd name="adj2" fmla="val 17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Transport per LKW (Autobahn), Bahn (Schiene), …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5474FCAB-A0E0-A896-CBDB-FFDC16B2B635}"/>
              </a:ext>
            </a:extLst>
          </p:cNvPr>
          <p:cNvGrpSpPr/>
          <p:nvPr/>
        </p:nvGrpSpPr>
        <p:grpSpPr>
          <a:xfrm>
            <a:off x="1127999" y="5661000"/>
            <a:ext cx="2808000" cy="758854"/>
            <a:chOff x="1127999" y="5661000"/>
            <a:chExt cx="2808000" cy="758854"/>
          </a:xfrm>
        </p:grpSpPr>
        <p:cxnSp>
          <p:nvCxnSpPr>
            <p:cNvPr id="14" name="Connector: Elbow 57">
              <a:extLst>
                <a:ext uri="{FF2B5EF4-FFF2-40B4-BE49-F238E27FC236}">
                  <a16:creationId xmlns:a16="http://schemas.microsoft.com/office/drawing/2014/main" id="{6A541C63-C85E-26A9-C09F-AF26B9986A22}"/>
                </a:ext>
              </a:extLst>
            </p:cNvPr>
            <p:cNvCxnSpPr>
              <a:cxnSpLocks/>
              <a:stCxn id="24" idx="2"/>
              <a:endCxn id="55" idx="2"/>
            </p:cNvCxnSpPr>
            <p:nvPr/>
          </p:nvCxnSpPr>
          <p:spPr>
            <a:xfrm rot="5400000" flipH="1" flipV="1">
              <a:off x="1814103" y="5231104"/>
              <a:ext cx="31792" cy="1403999"/>
            </a:xfrm>
            <a:prstGeom prst="bentConnector3">
              <a:avLst>
                <a:gd name="adj1" fmla="val -4553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03DBA701-5022-DF27-2F4D-F34AE0FDBFCF}"/>
                </a:ext>
              </a:extLst>
            </p:cNvPr>
            <p:cNvSpPr/>
            <p:nvPr/>
          </p:nvSpPr>
          <p:spPr>
            <a:xfrm>
              <a:off x="2495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56067E14-BE44-524B-F60A-4D5BD4730EAC}"/>
                </a:ext>
              </a:extLst>
            </p:cNvPr>
            <p:cNvSpPr/>
            <p:nvPr/>
          </p:nvSpPr>
          <p:spPr>
            <a:xfrm>
              <a:off x="2783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2" name="Connector: Elbow 57">
              <a:extLst>
                <a:ext uri="{FF2B5EF4-FFF2-40B4-BE49-F238E27FC236}">
                  <a16:creationId xmlns:a16="http://schemas.microsoft.com/office/drawing/2014/main" id="{0D696DCA-F971-6E26-5CC6-06B130322351}"/>
                </a:ext>
              </a:extLst>
            </p:cNvPr>
            <p:cNvCxnSpPr>
              <a:cxnSpLocks/>
              <a:stCxn id="56" idx="2"/>
              <a:endCxn id="31" idx="2"/>
            </p:cNvCxnSpPr>
            <p:nvPr/>
          </p:nvCxnSpPr>
          <p:spPr>
            <a:xfrm rot="16200000" flipH="1">
              <a:off x="3362103" y="5375103"/>
              <a:ext cx="31792" cy="1116001"/>
            </a:xfrm>
            <a:prstGeom prst="bentConnector3">
              <a:avLst>
                <a:gd name="adj1" fmla="val 57936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7">
              <a:extLst>
                <a:ext uri="{FF2B5EF4-FFF2-40B4-BE49-F238E27FC236}">
                  <a16:creationId xmlns:a16="http://schemas.microsoft.com/office/drawing/2014/main" id="{528A358B-85AA-4873-3FBC-14895F325055}"/>
                </a:ext>
              </a:extLst>
            </p:cNvPr>
            <p:cNvSpPr txBox="1"/>
            <p:nvPr/>
          </p:nvSpPr>
          <p:spPr>
            <a:xfrm>
              <a:off x="2216150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57" name="Graphic 8">
              <a:extLst>
                <a:ext uri="{FF2B5EF4-FFF2-40B4-BE49-F238E27FC236}">
                  <a16:creationId xmlns:a16="http://schemas.microsoft.com/office/drawing/2014/main" id="{BE0DF049-FC56-B2DA-CE01-2CF6CA3F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24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915FF8DB-28DC-9C25-5461-485B2574265D}"/>
              </a:ext>
            </a:extLst>
          </p:cNvPr>
          <p:cNvGrpSpPr/>
          <p:nvPr/>
        </p:nvGrpSpPr>
        <p:grpSpPr>
          <a:xfrm>
            <a:off x="4799999" y="5661000"/>
            <a:ext cx="2520000" cy="774336"/>
            <a:chOff x="4799999" y="5661000"/>
            <a:chExt cx="2520000" cy="77433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5E14B61C-9420-4206-AEE0-BC99FF933104}"/>
                </a:ext>
              </a:extLst>
            </p:cNvPr>
            <p:cNvSpPr/>
            <p:nvPr/>
          </p:nvSpPr>
          <p:spPr>
            <a:xfrm>
              <a:off x="58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EC1FD11F-3677-24FD-50A2-F1290F6701F0}"/>
                </a:ext>
              </a:extLst>
            </p:cNvPr>
            <p:cNvSpPr/>
            <p:nvPr/>
          </p:nvSpPr>
          <p:spPr>
            <a:xfrm>
              <a:off x="6167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Connector: Elbow 57">
              <a:extLst>
                <a:ext uri="{FF2B5EF4-FFF2-40B4-BE49-F238E27FC236}">
                  <a16:creationId xmlns:a16="http://schemas.microsoft.com/office/drawing/2014/main" id="{170910FB-2F58-BBB6-1557-E53DDB3BC19C}"/>
                </a:ext>
              </a:extLst>
            </p:cNvPr>
            <p:cNvCxnSpPr>
              <a:cxnSpLocks/>
              <a:stCxn id="59" idx="2"/>
              <a:endCxn id="107" idx="2"/>
            </p:cNvCxnSpPr>
            <p:nvPr/>
          </p:nvCxnSpPr>
          <p:spPr>
            <a:xfrm rot="16200000" flipH="1">
              <a:off x="6746103" y="5375103"/>
              <a:ext cx="31792" cy="1116001"/>
            </a:xfrm>
            <a:prstGeom prst="bentConnector3">
              <a:avLst>
                <a:gd name="adj1" fmla="val 5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57">
              <a:extLst>
                <a:ext uri="{FF2B5EF4-FFF2-40B4-BE49-F238E27FC236}">
                  <a16:creationId xmlns:a16="http://schemas.microsoft.com/office/drawing/2014/main" id="{51B75B51-E22E-5BD8-80C1-4A6A8D43A9CB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5342103" y="5375104"/>
              <a:ext cx="31792" cy="1115999"/>
            </a:xfrm>
            <a:prstGeom prst="bentConnector3">
              <a:avLst>
                <a:gd name="adj1" fmla="val -4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104">
              <a:extLst>
                <a:ext uri="{FF2B5EF4-FFF2-40B4-BE49-F238E27FC236}">
                  <a16:creationId xmlns:a16="http://schemas.microsoft.com/office/drawing/2014/main" id="{877CD34A-3271-C1E3-000C-DC5A5DABF6B2}"/>
                </a:ext>
              </a:extLst>
            </p:cNvPr>
            <p:cNvSpPr txBox="1"/>
            <p:nvPr/>
          </p:nvSpPr>
          <p:spPr>
            <a:xfrm>
              <a:off x="5109210" y="6066004"/>
              <a:ext cx="1914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Autobahn</a:t>
              </a:r>
              <a:endParaRPr lang="en-DE" dirty="0"/>
            </a:p>
          </p:txBody>
        </p:sp>
        <p:pic>
          <p:nvPicPr>
            <p:cNvPr id="60" name="Graphic 8">
              <a:extLst>
                <a:ext uri="{FF2B5EF4-FFF2-40B4-BE49-F238E27FC236}">
                  <a16:creationId xmlns:a16="http://schemas.microsoft.com/office/drawing/2014/main" id="{9EF2DDA2-2438-F279-57E9-910191D9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08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FB46D136-DF5F-4ABD-1E31-80959778FC61}"/>
              </a:ext>
            </a:extLst>
          </p:cNvPr>
          <p:cNvGrpSpPr/>
          <p:nvPr/>
        </p:nvGrpSpPr>
        <p:grpSpPr>
          <a:xfrm>
            <a:off x="8183999" y="5661000"/>
            <a:ext cx="2808000" cy="758854"/>
            <a:chOff x="8183999" y="5661000"/>
            <a:chExt cx="2808000" cy="758854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CB3ED3AE-03C8-A54C-A4D8-8DEBED7BAEC8}"/>
                </a:ext>
              </a:extLst>
            </p:cNvPr>
            <p:cNvSpPr/>
            <p:nvPr/>
          </p:nvSpPr>
          <p:spPr>
            <a:xfrm>
              <a:off x="9191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7913E1A7-E759-62F7-3F49-E1B3C3C9EEF5}"/>
                </a:ext>
              </a:extLst>
            </p:cNvPr>
            <p:cNvSpPr/>
            <p:nvPr/>
          </p:nvSpPr>
          <p:spPr>
            <a:xfrm>
              <a:off x="94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Connector: Elbow 57">
              <a:extLst>
                <a:ext uri="{FF2B5EF4-FFF2-40B4-BE49-F238E27FC236}">
                  <a16:creationId xmlns:a16="http://schemas.microsoft.com/office/drawing/2014/main" id="{279FC728-7B86-A4A3-964F-52353D98A539}"/>
                </a:ext>
              </a:extLst>
            </p:cNvPr>
            <p:cNvCxnSpPr>
              <a:cxnSpLocks/>
              <a:stCxn id="62" idx="2"/>
              <a:endCxn id="33" idx="2"/>
            </p:cNvCxnSpPr>
            <p:nvPr/>
          </p:nvCxnSpPr>
          <p:spPr>
            <a:xfrm rot="16200000" flipH="1">
              <a:off x="10238103" y="5195103"/>
              <a:ext cx="31792" cy="1476001"/>
            </a:xfrm>
            <a:prstGeom prst="bentConnector3">
              <a:avLst>
                <a:gd name="adj1" fmla="val 5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7F2E7388-E85A-AED0-86E9-0A358B664799}"/>
                </a:ext>
              </a:extLst>
            </p:cNvPr>
            <p:cNvCxnSpPr>
              <a:cxnSpLocks/>
              <a:stCxn id="108" idx="2"/>
              <a:endCxn id="61" idx="2"/>
            </p:cNvCxnSpPr>
            <p:nvPr/>
          </p:nvCxnSpPr>
          <p:spPr>
            <a:xfrm rot="5400000" flipH="1" flipV="1">
              <a:off x="8690103" y="5411104"/>
              <a:ext cx="31792" cy="1043999"/>
            </a:xfrm>
            <a:prstGeom prst="bentConnector3">
              <a:avLst>
                <a:gd name="adj1" fmla="val -4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113">
              <a:extLst>
                <a:ext uri="{FF2B5EF4-FFF2-40B4-BE49-F238E27FC236}">
                  <a16:creationId xmlns:a16="http://schemas.microsoft.com/office/drawing/2014/main" id="{2CCAF75E-F2DE-CF90-883D-0AFCCB85D27A}"/>
                </a:ext>
              </a:extLst>
            </p:cNvPr>
            <p:cNvSpPr txBox="1"/>
            <p:nvPr/>
          </p:nvSpPr>
          <p:spPr>
            <a:xfrm>
              <a:off x="8948933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238B62B8-82C1-139E-B8B8-AE29E6B2D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20000" y="5661000"/>
              <a:ext cx="648000" cy="328208"/>
            </a:xfrm>
            <a:prstGeom prst="rect">
              <a:avLst/>
            </a:prstGeom>
          </p:spPr>
        </p:pic>
      </p:grpSp>
      <p:sp>
        <p:nvSpPr>
          <p:cNvPr id="103" name="Rectangle 43">
            <a:extLst>
              <a:ext uri="{FF2B5EF4-FFF2-40B4-BE49-F238E27FC236}">
                <a16:creationId xmlns:a16="http://schemas.microsoft.com/office/drawing/2014/main" id="{F2E68CC2-52CC-82B7-FD28-C153E3C4A080}"/>
              </a:ext>
            </a:extLst>
          </p:cNvPr>
          <p:cNvSpPr/>
          <p:nvPr/>
        </p:nvSpPr>
        <p:spPr>
          <a:xfrm>
            <a:off x="436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7">
            <a:extLst>
              <a:ext uri="{FF2B5EF4-FFF2-40B4-BE49-F238E27FC236}">
                <a16:creationId xmlns:a16="http://schemas.microsoft.com/office/drawing/2014/main" id="{3925A049-AC85-58C6-3787-6B36CD1AFE55}"/>
              </a:ext>
            </a:extLst>
          </p:cNvPr>
          <p:cNvCxnSpPr>
            <a:cxnSpLocks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43">
            <a:extLst>
              <a:ext uri="{FF2B5EF4-FFF2-40B4-BE49-F238E27FC236}">
                <a16:creationId xmlns:a16="http://schemas.microsoft.com/office/drawing/2014/main" id="{C634F31A-6AED-3CD2-F9C5-44A76BF7FD84}"/>
              </a:ext>
            </a:extLst>
          </p:cNvPr>
          <p:cNvSpPr/>
          <p:nvPr/>
        </p:nvSpPr>
        <p:spPr>
          <a:xfrm>
            <a:off x="688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8" name="Rectangle 43">
            <a:extLst>
              <a:ext uri="{FF2B5EF4-FFF2-40B4-BE49-F238E27FC236}">
                <a16:creationId xmlns:a16="http://schemas.microsoft.com/office/drawing/2014/main" id="{2FD40DD6-F4B8-E6AE-8510-9A57ED6637BC}"/>
              </a:ext>
            </a:extLst>
          </p:cNvPr>
          <p:cNvSpPr/>
          <p:nvPr/>
        </p:nvSpPr>
        <p:spPr>
          <a:xfrm>
            <a:off x="7752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Paket-auto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9" name="Straight Connector 7">
            <a:extLst>
              <a:ext uri="{FF2B5EF4-FFF2-40B4-BE49-F238E27FC236}">
                <a16:creationId xmlns:a16="http://schemas.microsoft.com/office/drawing/2014/main" id="{DB196628-7B09-C57E-3C61-CE9F04A8C385}"/>
              </a:ext>
            </a:extLst>
          </p:cNvPr>
          <p:cNvCxnSpPr>
            <a:cxnSpLocks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peech Bubble: Rectangle with Corners Rounded 46">
            <a:extLst>
              <a:ext uri="{FF2B5EF4-FFF2-40B4-BE49-F238E27FC236}">
                <a16:creationId xmlns:a16="http://schemas.microsoft.com/office/drawing/2014/main" id="{E75E1623-EC94-3301-CC27-10646BE42074}"/>
              </a:ext>
            </a:extLst>
          </p:cNvPr>
          <p:cNvSpPr/>
          <p:nvPr/>
        </p:nvSpPr>
        <p:spPr>
          <a:xfrm>
            <a:off x="8688000" y="2637000"/>
            <a:ext cx="1296000" cy="550538"/>
          </a:xfrm>
          <a:prstGeom prst="wedgeRoundRectCallout">
            <a:avLst>
              <a:gd name="adj1" fmla="val 64261"/>
              <a:gd name="adj2" fmla="val -2084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Zuordnung zu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Gaming-Setup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CBB2521-FE46-79CA-29D4-55993AF9CFA3}"/>
              </a:ext>
            </a:extLst>
          </p:cNvPr>
          <p:cNvSpPr/>
          <p:nvPr/>
        </p:nvSpPr>
        <p:spPr>
          <a:xfrm>
            <a:off x="18660" y="3573000"/>
            <a:ext cx="12192000" cy="3285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B7C2BE-B0C7-B7B9-B21E-EF3E34BAD7F1}"/>
              </a:ext>
            </a:extLst>
          </p:cNvPr>
          <p:cNvSpPr/>
          <p:nvPr/>
        </p:nvSpPr>
        <p:spPr>
          <a:xfrm>
            <a:off x="0" y="0"/>
            <a:ext cx="12192000" cy="2349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9">
            <a:extLst>
              <a:ext uri="{FF2B5EF4-FFF2-40B4-BE49-F238E27FC236}">
                <a16:creationId xmlns:a16="http://schemas.microsoft.com/office/drawing/2014/main" id="{0F59A047-4862-4F42-FB8B-C046ED2D0E66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8" name="TextBox 70">
            <a:extLst>
              <a:ext uri="{FF2B5EF4-FFF2-40B4-BE49-F238E27FC236}">
                <a16:creationId xmlns:a16="http://schemas.microsoft.com/office/drawing/2014/main" id="{48888F5C-0474-00D7-0BDD-65E084C1DBEC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5557DA7-D544-11B0-2F65-F760A6040090}"/>
              </a:ext>
            </a:extLst>
          </p:cNvPr>
          <p:cNvSpPr/>
          <p:nvPr/>
        </p:nvSpPr>
        <p:spPr>
          <a:xfrm>
            <a:off x="2064000" y="2709000"/>
            <a:ext cx="799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9727200-39D2-13F1-CD08-2AA611CFE74E}"/>
              </a:ext>
            </a:extLst>
          </p:cNvPr>
          <p:cNvSpPr/>
          <p:nvPr/>
        </p:nvSpPr>
        <p:spPr>
          <a:xfrm>
            <a:off x="2064000" y="1485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</p:spTree>
    <p:extLst>
      <p:ext uri="{BB962C8B-B14F-4D97-AF65-F5344CB8AC3E}">
        <p14:creationId xmlns:p14="http://schemas.microsoft.com/office/powerpoint/2010/main" val="321494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B654A-DB77-8158-DDDD-56ADF9EE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6">
            <a:extLst>
              <a:ext uri="{FF2B5EF4-FFF2-40B4-BE49-F238E27FC236}">
                <a16:creationId xmlns:a16="http://schemas.microsoft.com/office/drawing/2014/main" id="{F59943B8-0CF0-FE0A-658A-979EC188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6000" y="45000"/>
            <a:ext cx="1584000" cy="1056000"/>
          </a:xfrm>
          <a:prstGeom prst="rect">
            <a:avLst/>
          </a:prstGeom>
        </p:spPr>
      </p:pic>
      <p:pic>
        <p:nvPicPr>
          <p:cNvPr id="23" name="Picture 29">
            <a:extLst>
              <a:ext uri="{FF2B5EF4-FFF2-40B4-BE49-F238E27FC236}">
                <a16:creationId xmlns:a16="http://schemas.microsoft.com/office/drawing/2014/main" id="{6D437796-D778-24DB-39B0-D88609A0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00000" y="29280"/>
            <a:ext cx="1584000" cy="105600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CB173391-2814-CC60-F0BD-49F6A198EC97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C76C4E59-0FC5-E75C-D780-F85FFAD2C3EE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Aufteilen in mehrere Kartons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Sender: Enkelkind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77717B58-0990-E404-DDE0-082E0BAF2967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Absender- und Zieladresse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3C351DFA-660F-C951-976D-9F1A10814511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Versende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Gaming-Setup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BAAF6F36-6356-D7BC-5504-0143ED69562A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Paketdepot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25B6F203-01C7-7F5E-B4D3-3478B92B036B}"/>
              </a:ext>
            </a:extLst>
          </p:cNvPr>
          <p:cNvSpPr/>
          <p:nvPr/>
        </p:nvSpPr>
        <p:spPr>
          <a:xfrm>
            <a:off x="3504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br>
              <a:rPr lang="de-DE" sz="1600" dirty="0">
                <a:solidFill>
                  <a:schemeClr val="tx1"/>
                </a:solidFill>
              </a:rPr>
            </a:b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92E9F7A1-750E-F2DA-681D-12B60C25DBA5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Paketshop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AFCC70EA-E25A-0994-1D3A-0558E94386BE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957A98AA-23EA-7013-DB60-C44AC46EA62A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Kartons korrekt empfangen?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Empfängerin: Oma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5B1FAB27-66B9-0A59-E3F7-04D64A1615AC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Empfangs-adresse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83739631-89D6-7601-A106-9E530BAD810C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Gaming-Setup vollständig empfangen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" name="Graphic 42">
            <a:extLst>
              <a:ext uri="{FF2B5EF4-FFF2-40B4-BE49-F238E27FC236}">
                <a16:creationId xmlns:a16="http://schemas.microsoft.com/office/drawing/2014/main" id="{288BB0F2-4E2F-E19D-7444-CD1D8C7E4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pic>
        <p:nvPicPr>
          <p:cNvPr id="13" name="Graphic 42">
            <a:extLst>
              <a:ext uri="{FF2B5EF4-FFF2-40B4-BE49-F238E27FC236}">
                <a16:creationId xmlns:a16="http://schemas.microsoft.com/office/drawing/2014/main" id="{65D64921-FA8C-FFB0-4076-FB5D557A5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sp>
        <p:nvSpPr>
          <p:cNvPr id="87" name="Speech Bubble: Rectangle with Corners Rounded 46">
            <a:extLst>
              <a:ext uri="{FF2B5EF4-FFF2-40B4-BE49-F238E27FC236}">
                <a16:creationId xmlns:a16="http://schemas.microsoft.com/office/drawing/2014/main" id="{CEFE2451-E8AF-E9D8-7505-55212A5C4B6E}"/>
              </a:ext>
            </a:extLst>
          </p:cNvPr>
          <p:cNvSpPr/>
          <p:nvPr/>
        </p:nvSpPr>
        <p:spPr>
          <a:xfrm>
            <a:off x="2136000" y="2637000"/>
            <a:ext cx="1983567" cy="432000"/>
          </a:xfrm>
          <a:prstGeom prst="wedgeRoundRectCallout">
            <a:avLst>
              <a:gd name="adj1" fmla="val -59916"/>
              <a:gd name="adj2" fmla="val -2207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Nummerierung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Versichert / unversichert?</a:t>
            </a:r>
          </a:p>
        </p:txBody>
      </p:sp>
      <p:sp>
        <p:nvSpPr>
          <p:cNvPr id="88" name="Speech Bubble: Rectangle with Corners Rounded 27">
            <a:extLst>
              <a:ext uri="{FF2B5EF4-FFF2-40B4-BE49-F238E27FC236}">
                <a16:creationId xmlns:a16="http://schemas.microsoft.com/office/drawing/2014/main" id="{B5335CF2-0124-C262-4D93-A93D93A7BA09}"/>
              </a:ext>
            </a:extLst>
          </p:cNvPr>
          <p:cNvSpPr/>
          <p:nvPr/>
        </p:nvSpPr>
        <p:spPr>
          <a:xfrm>
            <a:off x="2208000" y="3933000"/>
            <a:ext cx="958419" cy="555463"/>
          </a:xfrm>
          <a:prstGeom prst="wedgeRoundRectCallout">
            <a:avLst>
              <a:gd name="adj1" fmla="val -76062"/>
              <a:gd name="adj2" fmla="val -2080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Eindeutige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Empfangs-addresse!</a:t>
            </a:r>
          </a:p>
        </p:txBody>
      </p:sp>
      <p:sp>
        <p:nvSpPr>
          <p:cNvPr id="89" name="Speech Bubble: Rectangle with Corners Rounded 28">
            <a:extLst>
              <a:ext uri="{FF2B5EF4-FFF2-40B4-BE49-F238E27FC236}">
                <a16:creationId xmlns:a16="http://schemas.microsoft.com/office/drawing/2014/main" id="{134BFD1F-B41C-2F82-9233-7EBBB03A753E}"/>
              </a:ext>
            </a:extLst>
          </p:cNvPr>
          <p:cNvSpPr/>
          <p:nvPr/>
        </p:nvSpPr>
        <p:spPr>
          <a:xfrm>
            <a:off x="1056000" y="6381000"/>
            <a:ext cx="2880000" cy="385049"/>
          </a:xfrm>
          <a:prstGeom prst="wedgeRoundRectCallout">
            <a:avLst>
              <a:gd name="adj1" fmla="val -38945"/>
              <a:gd name="adj2" fmla="val -1915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Straße wird von mehreren Autos genutzt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(gemeinsames Medium)</a:t>
            </a:r>
          </a:p>
        </p:txBody>
      </p:sp>
      <p:sp>
        <p:nvSpPr>
          <p:cNvPr id="92" name="Speech Bubble: Rectangle with Corners Rounded 1">
            <a:extLst>
              <a:ext uri="{FF2B5EF4-FFF2-40B4-BE49-F238E27FC236}">
                <a16:creationId xmlns:a16="http://schemas.microsoft.com/office/drawing/2014/main" id="{E5891B8B-A8D0-B702-A38C-319DDF88BCE0}"/>
              </a:ext>
            </a:extLst>
          </p:cNvPr>
          <p:cNvSpPr/>
          <p:nvPr/>
        </p:nvSpPr>
        <p:spPr>
          <a:xfrm>
            <a:off x="5952000" y="6381000"/>
            <a:ext cx="3485370" cy="298657"/>
          </a:xfrm>
          <a:prstGeom prst="wedgeRoundRectCallout">
            <a:avLst>
              <a:gd name="adj1" fmla="val -40127"/>
              <a:gd name="adj2" fmla="val 17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Transport per LKW (Autobahn), Bahn (Schiene), …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2F1860D6-573A-427B-2756-5A330095B223}"/>
              </a:ext>
            </a:extLst>
          </p:cNvPr>
          <p:cNvGrpSpPr/>
          <p:nvPr/>
        </p:nvGrpSpPr>
        <p:grpSpPr>
          <a:xfrm>
            <a:off x="1127999" y="5661000"/>
            <a:ext cx="2808000" cy="758854"/>
            <a:chOff x="1127999" y="5661000"/>
            <a:chExt cx="2808000" cy="758854"/>
          </a:xfrm>
        </p:grpSpPr>
        <p:cxnSp>
          <p:nvCxnSpPr>
            <p:cNvPr id="14" name="Connector: Elbow 57">
              <a:extLst>
                <a:ext uri="{FF2B5EF4-FFF2-40B4-BE49-F238E27FC236}">
                  <a16:creationId xmlns:a16="http://schemas.microsoft.com/office/drawing/2014/main" id="{C8A3480F-24FF-DE85-79C2-68616C8C5CFD}"/>
                </a:ext>
              </a:extLst>
            </p:cNvPr>
            <p:cNvCxnSpPr>
              <a:cxnSpLocks/>
              <a:stCxn id="24" idx="2"/>
              <a:endCxn id="55" idx="2"/>
            </p:cNvCxnSpPr>
            <p:nvPr/>
          </p:nvCxnSpPr>
          <p:spPr>
            <a:xfrm rot="5400000" flipH="1" flipV="1">
              <a:off x="1814103" y="5231104"/>
              <a:ext cx="31792" cy="1403999"/>
            </a:xfrm>
            <a:prstGeom prst="bentConnector3">
              <a:avLst>
                <a:gd name="adj1" fmla="val -4553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7C23A12-1397-4305-0C1A-CA41609F733B}"/>
                </a:ext>
              </a:extLst>
            </p:cNvPr>
            <p:cNvSpPr/>
            <p:nvPr/>
          </p:nvSpPr>
          <p:spPr>
            <a:xfrm>
              <a:off x="2495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21C31EF8-F9D3-A342-B93C-DD64CCC891A4}"/>
                </a:ext>
              </a:extLst>
            </p:cNvPr>
            <p:cNvSpPr/>
            <p:nvPr/>
          </p:nvSpPr>
          <p:spPr>
            <a:xfrm>
              <a:off x="2783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2" name="Connector: Elbow 57">
              <a:extLst>
                <a:ext uri="{FF2B5EF4-FFF2-40B4-BE49-F238E27FC236}">
                  <a16:creationId xmlns:a16="http://schemas.microsoft.com/office/drawing/2014/main" id="{11E2774A-A30C-4C18-7DB3-CBFC0696D92A}"/>
                </a:ext>
              </a:extLst>
            </p:cNvPr>
            <p:cNvCxnSpPr>
              <a:cxnSpLocks/>
              <a:stCxn id="56" idx="2"/>
              <a:endCxn id="31" idx="2"/>
            </p:cNvCxnSpPr>
            <p:nvPr/>
          </p:nvCxnSpPr>
          <p:spPr>
            <a:xfrm rot="16200000" flipH="1">
              <a:off x="3362103" y="5375103"/>
              <a:ext cx="31792" cy="1116001"/>
            </a:xfrm>
            <a:prstGeom prst="bentConnector3">
              <a:avLst>
                <a:gd name="adj1" fmla="val 57936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7">
              <a:extLst>
                <a:ext uri="{FF2B5EF4-FFF2-40B4-BE49-F238E27FC236}">
                  <a16:creationId xmlns:a16="http://schemas.microsoft.com/office/drawing/2014/main" id="{FBD1025E-5647-01DC-3E4E-CFC42B91F779}"/>
                </a:ext>
              </a:extLst>
            </p:cNvPr>
            <p:cNvSpPr txBox="1"/>
            <p:nvPr/>
          </p:nvSpPr>
          <p:spPr>
            <a:xfrm>
              <a:off x="2216150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57" name="Graphic 8">
              <a:extLst>
                <a:ext uri="{FF2B5EF4-FFF2-40B4-BE49-F238E27FC236}">
                  <a16:creationId xmlns:a16="http://schemas.microsoft.com/office/drawing/2014/main" id="{96587B00-956C-845B-3873-8A97C1E1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4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9FA91E57-9BB3-12AA-3829-AA4911C5C7FC}"/>
              </a:ext>
            </a:extLst>
          </p:cNvPr>
          <p:cNvGrpSpPr/>
          <p:nvPr/>
        </p:nvGrpSpPr>
        <p:grpSpPr>
          <a:xfrm>
            <a:off x="4799999" y="5661000"/>
            <a:ext cx="2520000" cy="774336"/>
            <a:chOff x="4799999" y="5661000"/>
            <a:chExt cx="2520000" cy="77433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A327EE56-CE5F-7A16-1160-9E9B04D88C6D}"/>
                </a:ext>
              </a:extLst>
            </p:cNvPr>
            <p:cNvSpPr/>
            <p:nvPr/>
          </p:nvSpPr>
          <p:spPr>
            <a:xfrm>
              <a:off x="58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82BAE240-313C-4EDA-6D8A-B597DE6CBE53}"/>
                </a:ext>
              </a:extLst>
            </p:cNvPr>
            <p:cNvSpPr/>
            <p:nvPr/>
          </p:nvSpPr>
          <p:spPr>
            <a:xfrm>
              <a:off x="6167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Connector: Elbow 57">
              <a:extLst>
                <a:ext uri="{FF2B5EF4-FFF2-40B4-BE49-F238E27FC236}">
                  <a16:creationId xmlns:a16="http://schemas.microsoft.com/office/drawing/2014/main" id="{CF0E63F9-1E11-9138-7861-CC33F1067BE0}"/>
                </a:ext>
              </a:extLst>
            </p:cNvPr>
            <p:cNvCxnSpPr>
              <a:cxnSpLocks/>
              <a:stCxn id="59" idx="2"/>
              <a:endCxn id="107" idx="2"/>
            </p:cNvCxnSpPr>
            <p:nvPr/>
          </p:nvCxnSpPr>
          <p:spPr>
            <a:xfrm rot="16200000" flipH="1">
              <a:off x="6746103" y="5375103"/>
              <a:ext cx="31792" cy="1116001"/>
            </a:xfrm>
            <a:prstGeom prst="bentConnector3">
              <a:avLst>
                <a:gd name="adj1" fmla="val 5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57">
              <a:extLst>
                <a:ext uri="{FF2B5EF4-FFF2-40B4-BE49-F238E27FC236}">
                  <a16:creationId xmlns:a16="http://schemas.microsoft.com/office/drawing/2014/main" id="{2BBBCC91-129A-E338-3A9C-78472282CBA3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5342103" y="5375104"/>
              <a:ext cx="31792" cy="1115999"/>
            </a:xfrm>
            <a:prstGeom prst="bentConnector3">
              <a:avLst>
                <a:gd name="adj1" fmla="val -4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104">
              <a:extLst>
                <a:ext uri="{FF2B5EF4-FFF2-40B4-BE49-F238E27FC236}">
                  <a16:creationId xmlns:a16="http://schemas.microsoft.com/office/drawing/2014/main" id="{12A4C2DA-59B8-04A6-69E4-0B926D0B8A47}"/>
                </a:ext>
              </a:extLst>
            </p:cNvPr>
            <p:cNvSpPr txBox="1"/>
            <p:nvPr/>
          </p:nvSpPr>
          <p:spPr>
            <a:xfrm>
              <a:off x="5109210" y="6066004"/>
              <a:ext cx="1914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Autobahn</a:t>
              </a:r>
              <a:endParaRPr lang="en-DE" dirty="0"/>
            </a:p>
          </p:txBody>
        </p:sp>
        <p:pic>
          <p:nvPicPr>
            <p:cNvPr id="60" name="Graphic 8">
              <a:extLst>
                <a:ext uri="{FF2B5EF4-FFF2-40B4-BE49-F238E27FC236}">
                  <a16:creationId xmlns:a16="http://schemas.microsoft.com/office/drawing/2014/main" id="{AB850AB3-2271-A10E-0904-C3A56FE6F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8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95DABC1-D54F-0173-B5F4-49D5D1906F8A}"/>
              </a:ext>
            </a:extLst>
          </p:cNvPr>
          <p:cNvGrpSpPr/>
          <p:nvPr/>
        </p:nvGrpSpPr>
        <p:grpSpPr>
          <a:xfrm>
            <a:off x="8183999" y="5661000"/>
            <a:ext cx="2808000" cy="758854"/>
            <a:chOff x="8183999" y="5661000"/>
            <a:chExt cx="2808000" cy="758854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1E06AA7-36F5-6EBD-E76F-3AD7E22753B9}"/>
                </a:ext>
              </a:extLst>
            </p:cNvPr>
            <p:cNvSpPr/>
            <p:nvPr/>
          </p:nvSpPr>
          <p:spPr>
            <a:xfrm>
              <a:off x="9191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501D1FB6-5654-CCB9-2E63-DC1C61375235}"/>
                </a:ext>
              </a:extLst>
            </p:cNvPr>
            <p:cNvSpPr/>
            <p:nvPr/>
          </p:nvSpPr>
          <p:spPr>
            <a:xfrm>
              <a:off x="94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Connector: Elbow 57">
              <a:extLst>
                <a:ext uri="{FF2B5EF4-FFF2-40B4-BE49-F238E27FC236}">
                  <a16:creationId xmlns:a16="http://schemas.microsoft.com/office/drawing/2014/main" id="{3FDCC7EB-14EA-0979-6C3E-F78EA76C85C2}"/>
                </a:ext>
              </a:extLst>
            </p:cNvPr>
            <p:cNvCxnSpPr>
              <a:cxnSpLocks/>
              <a:stCxn id="62" idx="2"/>
              <a:endCxn id="33" idx="2"/>
            </p:cNvCxnSpPr>
            <p:nvPr/>
          </p:nvCxnSpPr>
          <p:spPr>
            <a:xfrm rot="16200000" flipH="1">
              <a:off x="10238103" y="5195103"/>
              <a:ext cx="31792" cy="1476001"/>
            </a:xfrm>
            <a:prstGeom prst="bentConnector3">
              <a:avLst>
                <a:gd name="adj1" fmla="val 5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B6C55DCA-C735-090C-A701-ECB1C16B53F0}"/>
                </a:ext>
              </a:extLst>
            </p:cNvPr>
            <p:cNvCxnSpPr>
              <a:cxnSpLocks/>
              <a:stCxn id="108" idx="2"/>
              <a:endCxn id="61" idx="2"/>
            </p:cNvCxnSpPr>
            <p:nvPr/>
          </p:nvCxnSpPr>
          <p:spPr>
            <a:xfrm rot="5400000" flipH="1" flipV="1">
              <a:off x="8690103" y="5411104"/>
              <a:ext cx="31792" cy="1043999"/>
            </a:xfrm>
            <a:prstGeom prst="bentConnector3">
              <a:avLst>
                <a:gd name="adj1" fmla="val -4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113">
              <a:extLst>
                <a:ext uri="{FF2B5EF4-FFF2-40B4-BE49-F238E27FC236}">
                  <a16:creationId xmlns:a16="http://schemas.microsoft.com/office/drawing/2014/main" id="{B19459EE-64A5-8539-CFBC-B862E36941F8}"/>
                </a:ext>
              </a:extLst>
            </p:cNvPr>
            <p:cNvSpPr txBox="1"/>
            <p:nvPr/>
          </p:nvSpPr>
          <p:spPr>
            <a:xfrm>
              <a:off x="8948933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740574D3-FE9A-EA1B-8BBC-4EFFB007A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0000" y="5661000"/>
              <a:ext cx="648000" cy="328208"/>
            </a:xfrm>
            <a:prstGeom prst="rect">
              <a:avLst/>
            </a:prstGeom>
          </p:spPr>
        </p:pic>
      </p:grpSp>
      <p:sp>
        <p:nvSpPr>
          <p:cNvPr id="103" name="Rectangle 43">
            <a:extLst>
              <a:ext uri="{FF2B5EF4-FFF2-40B4-BE49-F238E27FC236}">
                <a16:creationId xmlns:a16="http://schemas.microsoft.com/office/drawing/2014/main" id="{27F7ABF7-6B76-1058-ABE7-51D145CA685A}"/>
              </a:ext>
            </a:extLst>
          </p:cNvPr>
          <p:cNvSpPr/>
          <p:nvPr/>
        </p:nvSpPr>
        <p:spPr>
          <a:xfrm>
            <a:off x="436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7">
            <a:extLst>
              <a:ext uri="{FF2B5EF4-FFF2-40B4-BE49-F238E27FC236}">
                <a16:creationId xmlns:a16="http://schemas.microsoft.com/office/drawing/2014/main" id="{CD737FC3-1CF2-0342-5089-D36634EEFE9F}"/>
              </a:ext>
            </a:extLst>
          </p:cNvPr>
          <p:cNvCxnSpPr>
            <a:cxnSpLocks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43">
            <a:extLst>
              <a:ext uri="{FF2B5EF4-FFF2-40B4-BE49-F238E27FC236}">
                <a16:creationId xmlns:a16="http://schemas.microsoft.com/office/drawing/2014/main" id="{1D20D1EB-65C4-39C2-B436-0C5CE6D263B4}"/>
              </a:ext>
            </a:extLst>
          </p:cNvPr>
          <p:cNvSpPr/>
          <p:nvPr/>
        </p:nvSpPr>
        <p:spPr>
          <a:xfrm>
            <a:off x="688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8" name="Rectangle 43">
            <a:extLst>
              <a:ext uri="{FF2B5EF4-FFF2-40B4-BE49-F238E27FC236}">
                <a16:creationId xmlns:a16="http://schemas.microsoft.com/office/drawing/2014/main" id="{B279DCAD-EAF4-EF71-1B17-7330F03DF7DF}"/>
              </a:ext>
            </a:extLst>
          </p:cNvPr>
          <p:cNvSpPr/>
          <p:nvPr/>
        </p:nvSpPr>
        <p:spPr>
          <a:xfrm>
            <a:off x="7752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Paket-auto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9" name="Straight Connector 7">
            <a:extLst>
              <a:ext uri="{FF2B5EF4-FFF2-40B4-BE49-F238E27FC236}">
                <a16:creationId xmlns:a16="http://schemas.microsoft.com/office/drawing/2014/main" id="{640F894B-11F5-9A44-FEB9-251A94859CA1}"/>
              </a:ext>
            </a:extLst>
          </p:cNvPr>
          <p:cNvCxnSpPr>
            <a:cxnSpLocks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peech Bubble: Rectangle with Corners Rounded 46">
            <a:extLst>
              <a:ext uri="{FF2B5EF4-FFF2-40B4-BE49-F238E27FC236}">
                <a16:creationId xmlns:a16="http://schemas.microsoft.com/office/drawing/2014/main" id="{A4B168EC-4188-7A05-A5EA-0005D802D475}"/>
              </a:ext>
            </a:extLst>
          </p:cNvPr>
          <p:cNvSpPr/>
          <p:nvPr/>
        </p:nvSpPr>
        <p:spPr>
          <a:xfrm>
            <a:off x="8688000" y="2637000"/>
            <a:ext cx="1296000" cy="550538"/>
          </a:xfrm>
          <a:prstGeom prst="wedgeRoundRectCallout">
            <a:avLst>
              <a:gd name="adj1" fmla="val 64261"/>
              <a:gd name="adj2" fmla="val -2084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Zuordnung zu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Gaming-Setup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65CFCBE-20AA-FF85-03EB-0BA0BBA6326A}"/>
              </a:ext>
            </a:extLst>
          </p:cNvPr>
          <p:cNvSpPr/>
          <p:nvPr/>
        </p:nvSpPr>
        <p:spPr>
          <a:xfrm>
            <a:off x="18660" y="4797000"/>
            <a:ext cx="12192000" cy="2061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66480EE-8497-9593-8525-8E5F9E62DC1D}"/>
              </a:ext>
            </a:extLst>
          </p:cNvPr>
          <p:cNvSpPr/>
          <p:nvPr/>
        </p:nvSpPr>
        <p:spPr>
          <a:xfrm>
            <a:off x="0" y="0"/>
            <a:ext cx="12192000" cy="3573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9">
            <a:extLst>
              <a:ext uri="{FF2B5EF4-FFF2-40B4-BE49-F238E27FC236}">
                <a16:creationId xmlns:a16="http://schemas.microsoft.com/office/drawing/2014/main" id="{2FF7F741-093A-BE8F-F51D-A8ABBB8F133C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8" name="TextBox 70">
            <a:extLst>
              <a:ext uri="{FF2B5EF4-FFF2-40B4-BE49-F238E27FC236}">
                <a16:creationId xmlns:a16="http://schemas.microsoft.com/office/drawing/2014/main" id="{8EF44895-E74A-786F-9231-6B4AE43034FF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9" name="TextBox 71">
            <a:extLst>
              <a:ext uri="{FF2B5EF4-FFF2-40B4-BE49-F238E27FC236}">
                <a16:creationId xmlns:a16="http://schemas.microsoft.com/office/drawing/2014/main" id="{B43791E7-D662-91E6-82CD-0940FC7D0043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449672A-4E2A-A505-0922-8BDE7D9BF5BE}"/>
              </a:ext>
            </a:extLst>
          </p:cNvPr>
          <p:cNvSpPr/>
          <p:nvPr/>
        </p:nvSpPr>
        <p:spPr>
          <a:xfrm>
            <a:off x="2064000" y="3933000"/>
            <a:ext cx="799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Vermittlungsschicht (Network Layer / Internet Layer)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04884A8-6B62-86A2-B748-C48C0DB5166C}"/>
              </a:ext>
            </a:extLst>
          </p:cNvPr>
          <p:cNvSpPr/>
          <p:nvPr/>
        </p:nvSpPr>
        <p:spPr>
          <a:xfrm>
            <a:off x="2064000" y="1485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E0D55FF4-A37F-8159-E9E0-174C83DC02D3}"/>
              </a:ext>
            </a:extLst>
          </p:cNvPr>
          <p:cNvSpPr/>
          <p:nvPr/>
        </p:nvSpPr>
        <p:spPr>
          <a:xfrm>
            <a:off x="2064000" y="2709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</p:spTree>
    <p:extLst>
      <p:ext uri="{BB962C8B-B14F-4D97-AF65-F5344CB8AC3E}">
        <p14:creationId xmlns:p14="http://schemas.microsoft.com/office/powerpoint/2010/main" val="129718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B2379-32DD-8C14-19DA-9C0061382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6">
            <a:extLst>
              <a:ext uri="{FF2B5EF4-FFF2-40B4-BE49-F238E27FC236}">
                <a16:creationId xmlns:a16="http://schemas.microsoft.com/office/drawing/2014/main" id="{28109265-2D0D-8979-D444-B630ADAB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6000" y="45000"/>
            <a:ext cx="1584000" cy="1056000"/>
          </a:xfrm>
          <a:prstGeom prst="rect">
            <a:avLst/>
          </a:prstGeom>
        </p:spPr>
      </p:pic>
      <p:pic>
        <p:nvPicPr>
          <p:cNvPr id="23" name="Picture 29">
            <a:extLst>
              <a:ext uri="{FF2B5EF4-FFF2-40B4-BE49-F238E27FC236}">
                <a16:creationId xmlns:a16="http://schemas.microsoft.com/office/drawing/2014/main" id="{01DC4DBD-DC81-9C10-6100-B3EF9450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00000" y="29280"/>
            <a:ext cx="1584000" cy="105600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6431FDD1-C16C-E009-C3F6-BD089B04078B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717544D3-8453-2F97-69AE-0AA87CE6EC35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Aufteilen in mehrere Kartons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Sender: Enkelkind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5C5A16F1-680A-4500-FB3C-CCF2D847D454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Absender- und Zieladresse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B158C5CD-145D-11BD-4A19-DC62F2BB3461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Versende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Gaming-Setup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CA66795A-2ED7-4CA9-640A-5E5DE212DA4B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Paketdepot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E91C67BB-EB71-C357-E791-37F042201AAF}"/>
              </a:ext>
            </a:extLst>
          </p:cNvPr>
          <p:cNvSpPr/>
          <p:nvPr/>
        </p:nvSpPr>
        <p:spPr>
          <a:xfrm>
            <a:off x="3504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br>
              <a:rPr lang="de-DE" sz="1600" dirty="0">
                <a:solidFill>
                  <a:schemeClr val="tx1"/>
                </a:solidFill>
              </a:rPr>
            </a:b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0C88A32F-84E7-4BB7-C809-E478E6EB190B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Paketshop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66C5460F-C326-BD7A-A4DA-F26B52074764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A4D8B619-C2E4-108C-0F3D-3432561E0F25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Kartons korrekt empfangen?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Empfängerin: Oma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B4B9CC8E-E82D-78E1-BB3F-C4F1D135FAFB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Empfangs-adresse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44B984B4-54E3-2765-A5B3-F7DB4D053961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Gaming-Setup vollständig empfangen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" name="Graphic 42">
            <a:extLst>
              <a:ext uri="{FF2B5EF4-FFF2-40B4-BE49-F238E27FC236}">
                <a16:creationId xmlns:a16="http://schemas.microsoft.com/office/drawing/2014/main" id="{1DF536CF-A6F8-C800-C34A-5227B3152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pic>
        <p:nvPicPr>
          <p:cNvPr id="13" name="Graphic 42">
            <a:extLst>
              <a:ext uri="{FF2B5EF4-FFF2-40B4-BE49-F238E27FC236}">
                <a16:creationId xmlns:a16="http://schemas.microsoft.com/office/drawing/2014/main" id="{66F3FD9C-396E-A597-C344-2798717CC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sp>
        <p:nvSpPr>
          <p:cNvPr id="87" name="Speech Bubble: Rectangle with Corners Rounded 46">
            <a:extLst>
              <a:ext uri="{FF2B5EF4-FFF2-40B4-BE49-F238E27FC236}">
                <a16:creationId xmlns:a16="http://schemas.microsoft.com/office/drawing/2014/main" id="{339DCB03-D0E2-AB49-CEB8-2FFAB8448E42}"/>
              </a:ext>
            </a:extLst>
          </p:cNvPr>
          <p:cNvSpPr/>
          <p:nvPr/>
        </p:nvSpPr>
        <p:spPr>
          <a:xfrm>
            <a:off x="2136000" y="2637000"/>
            <a:ext cx="1983567" cy="432000"/>
          </a:xfrm>
          <a:prstGeom prst="wedgeRoundRectCallout">
            <a:avLst>
              <a:gd name="adj1" fmla="val -59916"/>
              <a:gd name="adj2" fmla="val -2207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Nummerierung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Versichert / unversichert?</a:t>
            </a:r>
          </a:p>
        </p:txBody>
      </p:sp>
      <p:sp>
        <p:nvSpPr>
          <p:cNvPr id="88" name="Speech Bubble: Rectangle with Corners Rounded 27">
            <a:extLst>
              <a:ext uri="{FF2B5EF4-FFF2-40B4-BE49-F238E27FC236}">
                <a16:creationId xmlns:a16="http://schemas.microsoft.com/office/drawing/2014/main" id="{F6F3C49B-C554-7E31-434F-91E9D5E3D9C3}"/>
              </a:ext>
            </a:extLst>
          </p:cNvPr>
          <p:cNvSpPr/>
          <p:nvPr/>
        </p:nvSpPr>
        <p:spPr>
          <a:xfrm>
            <a:off x="2208000" y="3933000"/>
            <a:ext cx="958419" cy="555463"/>
          </a:xfrm>
          <a:prstGeom prst="wedgeRoundRectCallout">
            <a:avLst>
              <a:gd name="adj1" fmla="val -76062"/>
              <a:gd name="adj2" fmla="val -2080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Eindeutige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Empfangs-addresse!</a:t>
            </a:r>
          </a:p>
        </p:txBody>
      </p:sp>
      <p:sp>
        <p:nvSpPr>
          <p:cNvPr id="89" name="Speech Bubble: Rectangle with Corners Rounded 28">
            <a:extLst>
              <a:ext uri="{FF2B5EF4-FFF2-40B4-BE49-F238E27FC236}">
                <a16:creationId xmlns:a16="http://schemas.microsoft.com/office/drawing/2014/main" id="{ECC2048D-CB54-2124-010D-5D12204786EB}"/>
              </a:ext>
            </a:extLst>
          </p:cNvPr>
          <p:cNvSpPr/>
          <p:nvPr/>
        </p:nvSpPr>
        <p:spPr>
          <a:xfrm>
            <a:off x="1056000" y="6381000"/>
            <a:ext cx="2880000" cy="385049"/>
          </a:xfrm>
          <a:prstGeom prst="wedgeRoundRectCallout">
            <a:avLst>
              <a:gd name="adj1" fmla="val -38945"/>
              <a:gd name="adj2" fmla="val -1915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Straße wird von mehreren Autos genutzt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(gemeinsames Medium)</a:t>
            </a:r>
          </a:p>
        </p:txBody>
      </p:sp>
      <p:sp>
        <p:nvSpPr>
          <p:cNvPr id="92" name="Speech Bubble: Rectangle with Corners Rounded 1">
            <a:extLst>
              <a:ext uri="{FF2B5EF4-FFF2-40B4-BE49-F238E27FC236}">
                <a16:creationId xmlns:a16="http://schemas.microsoft.com/office/drawing/2014/main" id="{64AF96A1-2218-F652-4E6D-7CD07488B3FF}"/>
              </a:ext>
            </a:extLst>
          </p:cNvPr>
          <p:cNvSpPr/>
          <p:nvPr/>
        </p:nvSpPr>
        <p:spPr>
          <a:xfrm>
            <a:off x="5952000" y="6381000"/>
            <a:ext cx="3485370" cy="298657"/>
          </a:xfrm>
          <a:prstGeom prst="wedgeRoundRectCallout">
            <a:avLst>
              <a:gd name="adj1" fmla="val -40127"/>
              <a:gd name="adj2" fmla="val 17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Transport per LKW (Autobahn), Bahn (Schiene), …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16597575-7637-6888-D306-47A089393DD8}"/>
              </a:ext>
            </a:extLst>
          </p:cNvPr>
          <p:cNvGrpSpPr/>
          <p:nvPr/>
        </p:nvGrpSpPr>
        <p:grpSpPr>
          <a:xfrm>
            <a:off x="1127999" y="5661000"/>
            <a:ext cx="2808000" cy="758854"/>
            <a:chOff x="1127999" y="5661000"/>
            <a:chExt cx="2808000" cy="758854"/>
          </a:xfrm>
        </p:grpSpPr>
        <p:cxnSp>
          <p:nvCxnSpPr>
            <p:cNvPr id="14" name="Connector: Elbow 57">
              <a:extLst>
                <a:ext uri="{FF2B5EF4-FFF2-40B4-BE49-F238E27FC236}">
                  <a16:creationId xmlns:a16="http://schemas.microsoft.com/office/drawing/2014/main" id="{7265364E-36D9-77DE-2E7C-02D667D04E53}"/>
                </a:ext>
              </a:extLst>
            </p:cNvPr>
            <p:cNvCxnSpPr>
              <a:cxnSpLocks/>
              <a:stCxn id="24" idx="2"/>
              <a:endCxn id="55" idx="2"/>
            </p:cNvCxnSpPr>
            <p:nvPr/>
          </p:nvCxnSpPr>
          <p:spPr>
            <a:xfrm rot="5400000" flipH="1" flipV="1">
              <a:off x="1814103" y="5231104"/>
              <a:ext cx="31792" cy="1403999"/>
            </a:xfrm>
            <a:prstGeom prst="bentConnector3">
              <a:avLst>
                <a:gd name="adj1" fmla="val -4553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2948B21-292A-8B8A-BC5B-2A1F6F28B04F}"/>
                </a:ext>
              </a:extLst>
            </p:cNvPr>
            <p:cNvSpPr/>
            <p:nvPr/>
          </p:nvSpPr>
          <p:spPr>
            <a:xfrm>
              <a:off x="2495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5E7F6169-9479-B2F0-7A14-2468988B14E0}"/>
                </a:ext>
              </a:extLst>
            </p:cNvPr>
            <p:cNvSpPr/>
            <p:nvPr/>
          </p:nvSpPr>
          <p:spPr>
            <a:xfrm>
              <a:off x="2783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2" name="Connector: Elbow 57">
              <a:extLst>
                <a:ext uri="{FF2B5EF4-FFF2-40B4-BE49-F238E27FC236}">
                  <a16:creationId xmlns:a16="http://schemas.microsoft.com/office/drawing/2014/main" id="{E3546660-4F21-9B31-0DD3-FAC1BDFBEBAC}"/>
                </a:ext>
              </a:extLst>
            </p:cNvPr>
            <p:cNvCxnSpPr>
              <a:cxnSpLocks/>
              <a:stCxn id="56" idx="2"/>
              <a:endCxn id="31" idx="2"/>
            </p:cNvCxnSpPr>
            <p:nvPr/>
          </p:nvCxnSpPr>
          <p:spPr>
            <a:xfrm rot="16200000" flipH="1">
              <a:off x="3362103" y="5375103"/>
              <a:ext cx="31792" cy="1116001"/>
            </a:xfrm>
            <a:prstGeom prst="bentConnector3">
              <a:avLst>
                <a:gd name="adj1" fmla="val 57936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7">
              <a:extLst>
                <a:ext uri="{FF2B5EF4-FFF2-40B4-BE49-F238E27FC236}">
                  <a16:creationId xmlns:a16="http://schemas.microsoft.com/office/drawing/2014/main" id="{7AB49B2A-076A-13E1-8D1B-568DF8439BEC}"/>
                </a:ext>
              </a:extLst>
            </p:cNvPr>
            <p:cNvSpPr txBox="1"/>
            <p:nvPr/>
          </p:nvSpPr>
          <p:spPr>
            <a:xfrm>
              <a:off x="2216150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57" name="Graphic 8">
              <a:extLst>
                <a:ext uri="{FF2B5EF4-FFF2-40B4-BE49-F238E27FC236}">
                  <a16:creationId xmlns:a16="http://schemas.microsoft.com/office/drawing/2014/main" id="{76B8C030-1497-B3CA-A2C9-4F2DAF53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4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2169FE93-131A-172E-FE1E-EDC6CEFCCD48}"/>
              </a:ext>
            </a:extLst>
          </p:cNvPr>
          <p:cNvGrpSpPr/>
          <p:nvPr/>
        </p:nvGrpSpPr>
        <p:grpSpPr>
          <a:xfrm>
            <a:off x="4799999" y="5661000"/>
            <a:ext cx="2520000" cy="774336"/>
            <a:chOff x="4799999" y="5661000"/>
            <a:chExt cx="2520000" cy="77433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0DEBDC2C-5CD7-64F5-4D58-8A2F461891F5}"/>
                </a:ext>
              </a:extLst>
            </p:cNvPr>
            <p:cNvSpPr/>
            <p:nvPr/>
          </p:nvSpPr>
          <p:spPr>
            <a:xfrm>
              <a:off x="58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8147E393-D11D-C13B-05D5-E20E50132FA5}"/>
                </a:ext>
              </a:extLst>
            </p:cNvPr>
            <p:cNvSpPr/>
            <p:nvPr/>
          </p:nvSpPr>
          <p:spPr>
            <a:xfrm>
              <a:off x="6167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Connector: Elbow 57">
              <a:extLst>
                <a:ext uri="{FF2B5EF4-FFF2-40B4-BE49-F238E27FC236}">
                  <a16:creationId xmlns:a16="http://schemas.microsoft.com/office/drawing/2014/main" id="{D819D3B5-9E22-2ACD-ADF5-F1705B140995}"/>
                </a:ext>
              </a:extLst>
            </p:cNvPr>
            <p:cNvCxnSpPr>
              <a:cxnSpLocks/>
              <a:stCxn id="59" idx="2"/>
              <a:endCxn id="107" idx="2"/>
            </p:cNvCxnSpPr>
            <p:nvPr/>
          </p:nvCxnSpPr>
          <p:spPr>
            <a:xfrm rot="16200000" flipH="1">
              <a:off x="6746103" y="5375103"/>
              <a:ext cx="31792" cy="1116001"/>
            </a:xfrm>
            <a:prstGeom prst="bentConnector3">
              <a:avLst>
                <a:gd name="adj1" fmla="val 5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57">
              <a:extLst>
                <a:ext uri="{FF2B5EF4-FFF2-40B4-BE49-F238E27FC236}">
                  <a16:creationId xmlns:a16="http://schemas.microsoft.com/office/drawing/2014/main" id="{F99E1E5D-3EC5-4B1A-7A77-E004102782B8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5342103" y="5375104"/>
              <a:ext cx="31792" cy="1115999"/>
            </a:xfrm>
            <a:prstGeom prst="bentConnector3">
              <a:avLst>
                <a:gd name="adj1" fmla="val -4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104">
              <a:extLst>
                <a:ext uri="{FF2B5EF4-FFF2-40B4-BE49-F238E27FC236}">
                  <a16:creationId xmlns:a16="http://schemas.microsoft.com/office/drawing/2014/main" id="{3D896865-0662-CA8D-443B-3C183EE4D855}"/>
                </a:ext>
              </a:extLst>
            </p:cNvPr>
            <p:cNvSpPr txBox="1"/>
            <p:nvPr/>
          </p:nvSpPr>
          <p:spPr>
            <a:xfrm>
              <a:off x="5109210" y="6066004"/>
              <a:ext cx="1914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Autobahn</a:t>
              </a:r>
              <a:endParaRPr lang="en-DE" dirty="0"/>
            </a:p>
          </p:txBody>
        </p:sp>
        <p:pic>
          <p:nvPicPr>
            <p:cNvPr id="60" name="Graphic 8">
              <a:extLst>
                <a:ext uri="{FF2B5EF4-FFF2-40B4-BE49-F238E27FC236}">
                  <a16:creationId xmlns:a16="http://schemas.microsoft.com/office/drawing/2014/main" id="{50115B27-6B7A-1B8A-4FDC-0BDCDDE4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8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0FB0B999-67FE-5B3F-9A0E-370775627CCD}"/>
              </a:ext>
            </a:extLst>
          </p:cNvPr>
          <p:cNvGrpSpPr/>
          <p:nvPr/>
        </p:nvGrpSpPr>
        <p:grpSpPr>
          <a:xfrm>
            <a:off x="8183999" y="5661000"/>
            <a:ext cx="2808000" cy="758854"/>
            <a:chOff x="8183999" y="5661000"/>
            <a:chExt cx="2808000" cy="758854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5C527984-F99F-B7E0-6476-D0A4998A1D03}"/>
                </a:ext>
              </a:extLst>
            </p:cNvPr>
            <p:cNvSpPr/>
            <p:nvPr/>
          </p:nvSpPr>
          <p:spPr>
            <a:xfrm>
              <a:off x="9191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78D8324C-112A-F4EA-FEAC-A9B61E9D7633}"/>
                </a:ext>
              </a:extLst>
            </p:cNvPr>
            <p:cNvSpPr/>
            <p:nvPr/>
          </p:nvSpPr>
          <p:spPr>
            <a:xfrm>
              <a:off x="94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Connector: Elbow 57">
              <a:extLst>
                <a:ext uri="{FF2B5EF4-FFF2-40B4-BE49-F238E27FC236}">
                  <a16:creationId xmlns:a16="http://schemas.microsoft.com/office/drawing/2014/main" id="{F26C72AC-6E8A-FC43-4BAC-36A6501745F5}"/>
                </a:ext>
              </a:extLst>
            </p:cNvPr>
            <p:cNvCxnSpPr>
              <a:cxnSpLocks/>
              <a:stCxn id="62" idx="2"/>
              <a:endCxn id="33" idx="2"/>
            </p:cNvCxnSpPr>
            <p:nvPr/>
          </p:nvCxnSpPr>
          <p:spPr>
            <a:xfrm rot="16200000" flipH="1">
              <a:off x="10238103" y="5195103"/>
              <a:ext cx="31792" cy="1476001"/>
            </a:xfrm>
            <a:prstGeom prst="bentConnector3">
              <a:avLst>
                <a:gd name="adj1" fmla="val 5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59CFFF15-78B3-B449-C0D5-C3429A255E76}"/>
                </a:ext>
              </a:extLst>
            </p:cNvPr>
            <p:cNvCxnSpPr>
              <a:cxnSpLocks/>
              <a:stCxn id="108" idx="2"/>
              <a:endCxn id="61" idx="2"/>
            </p:cNvCxnSpPr>
            <p:nvPr/>
          </p:nvCxnSpPr>
          <p:spPr>
            <a:xfrm rot="5400000" flipH="1" flipV="1">
              <a:off x="8690103" y="5411104"/>
              <a:ext cx="31792" cy="1043999"/>
            </a:xfrm>
            <a:prstGeom prst="bentConnector3">
              <a:avLst>
                <a:gd name="adj1" fmla="val -4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113">
              <a:extLst>
                <a:ext uri="{FF2B5EF4-FFF2-40B4-BE49-F238E27FC236}">
                  <a16:creationId xmlns:a16="http://schemas.microsoft.com/office/drawing/2014/main" id="{CF81DC05-9865-1545-0785-4BFA65E786C4}"/>
                </a:ext>
              </a:extLst>
            </p:cNvPr>
            <p:cNvSpPr txBox="1"/>
            <p:nvPr/>
          </p:nvSpPr>
          <p:spPr>
            <a:xfrm>
              <a:off x="8948933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5188BDCF-FD3D-C3A2-B2C6-923AD108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0000" y="5661000"/>
              <a:ext cx="648000" cy="328208"/>
            </a:xfrm>
            <a:prstGeom prst="rect">
              <a:avLst/>
            </a:prstGeom>
          </p:spPr>
        </p:pic>
      </p:grpSp>
      <p:sp>
        <p:nvSpPr>
          <p:cNvPr id="103" name="Rectangle 43">
            <a:extLst>
              <a:ext uri="{FF2B5EF4-FFF2-40B4-BE49-F238E27FC236}">
                <a16:creationId xmlns:a16="http://schemas.microsoft.com/office/drawing/2014/main" id="{03A563FA-F8C0-28C4-E151-6D3156A7EB91}"/>
              </a:ext>
            </a:extLst>
          </p:cNvPr>
          <p:cNvSpPr/>
          <p:nvPr/>
        </p:nvSpPr>
        <p:spPr>
          <a:xfrm>
            <a:off x="436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7">
            <a:extLst>
              <a:ext uri="{FF2B5EF4-FFF2-40B4-BE49-F238E27FC236}">
                <a16:creationId xmlns:a16="http://schemas.microsoft.com/office/drawing/2014/main" id="{16A2AC46-1A6F-C329-01BA-38617928786E}"/>
              </a:ext>
            </a:extLst>
          </p:cNvPr>
          <p:cNvCxnSpPr>
            <a:cxnSpLocks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43">
            <a:extLst>
              <a:ext uri="{FF2B5EF4-FFF2-40B4-BE49-F238E27FC236}">
                <a16:creationId xmlns:a16="http://schemas.microsoft.com/office/drawing/2014/main" id="{A355F64D-0C7D-6A9C-2C4A-6CBDFB4010A6}"/>
              </a:ext>
            </a:extLst>
          </p:cNvPr>
          <p:cNvSpPr/>
          <p:nvPr/>
        </p:nvSpPr>
        <p:spPr>
          <a:xfrm>
            <a:off x="688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8" name="Rectangle 43">
            <a:extLst>
              <a:ext uri="{FF2B5EF4-FFF2-40B4-BE49-F238E27FC236}">
                <a16:creationId xmlns:a16="http://schemas.microsoft.com/office/drawing/2014/main" id="{24CE1025-2AD5-DEBF-88CA-CB367B173A83}"/>
              </a:ext>
            </a:extLst>
          </p:cNvPr>
          <p:cNvSpPr/>
          <p:nvPr/>
        </p:nvSpPr>
        <p:spPr>
          <a:xfrm>
            <a:off x="7752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Paket-auto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9" name="Straight Connector 7">
            <a:extLst>
              <a:ext uri="{FF2B5EF4-FFF2-40B4-BE49-F238E27FC236}">
                <a16:creationId xmlns:a16="http://schemas.microsoft.com/office/drawing/2014/main" id="{514CAFD4-3EAB-FAF0-031D-2DA47DF94A81}"/>
              </a:ext>
            </a:extLst>
          </p:cNvPr>
          <p:cNvCxnSpPr>
            <a:cxnSpLocks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peech Bubble: Rectangle with Corners Rounded 46">
            <a:extLst>
              <a:ext uri="{FF2B5EF4-FFF2-40B4-BE49-F238E27FC236}">
                <a16:creationId xmlns:a16="http://schemas.microsoft.com/office/drawing/2014/main" id="{C20A6E55-ECBD-B2ED-93D5-4CBCBC71C61A}"/>
              </a:ext>
            </a:extLst>
          </p:cNvPr>
          <p:cNvSpPr/>
          <p:nvPr/>
        </p:nvSpPr>
        <p:spPr>
          <a:xfrm>
            <a:off x="8688000" y="2637000"/>
            <a:ext cx="1296000" cy="550538"/>
          </a:xfrm>
          <a:prstGeom prst="wedgeRoundRectCallout">
            <a:avLst>
              <a:gd name="adj1" fmla="val 64261"/>
              <a:gd name="adj2" fmla="val -2084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Zuordnung zu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Gaming-Setup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DDFD413-05CB-B919-131E-BCEC493CE8FD}"/>
              </a:ext>
            </a:extLst>
          </p:cNvPr>
          <p:cNvSpPr/>
          <p:nvPr/>
        </p:nvSpPr>
        <p:spPr>
          <a:xfrm>
            <a:off x="0" y="0"/>
            <a:ext cx="12192000" cy="4797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7BF6C9E-E4F8-67BD-7F07-72DBDE5FB0C8}"/>
              </a:ext>
            </a:extLst>
          </p:cNvPr>
          <p:cNvSpPr/>
          <p:nvPr/>
        </p:nvSpPr>
        <p:spPr>
          <a:xfrm>
            <a:off x="18660" y="6021000"/>
            <a:ext cx="12192000" cy="837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74190A7-B409-1E49-4AD3-DEEE67D94E90}"/>
              </a:ext>
            </a:extLst>
          </p:cNvPr>
          <p:cNvSpPr/>
          <p:nvPr/>
        </p:nvSpPr>
        <p:spPr>
          <a:xfrm>
            <a:off x="2064000" y="5157000"/>
            <a:ext cx="799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Sicherungsschicht (Data Link Layer)</a:t>
            </a:r>
          </a:p>
        </p:txBody>
      </p:sp>
      <p:sp>
        <p:nvSpPr>
          <p:cNvPr id="10" name="TextBox 69">
            <a:extLst>
              <a:ext uri="{FF2B5EF4-FFF2-40B4-BE49-F238E27FC236}">
                <a16:creationId xmlns:a16="http://schemas.microsoft.com/office/drawing/2014/main" id="{AC91FEDF-7839-E39D-ED5B-BF3DEE7CB063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1" name="TextBox 70">
            <a:extLst>
              <a:ext uri="{FF2B5EF4-FFF2-40B4-BE49-F238E27FC236}">
                <a16:creationId xmlns:a16="http://schemas.microsoft.com/office/drawing/2014/main" id="{5605506E-6759-7158-247A-C44AB5F8C086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9A4D5B16-ED92-F623-3A28-418971FA1A2E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F287581D-D710-F6E6-8F58-27B5C1E4A893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F85C952-9D61-0656-7319-6547515E84E2}"/>
              </a:ext>
            </a:extLst>
          </p:cNvPr>
          <p:cNvSpPr/>
          <p:nvPr/>
        </p:nvSpPr>
        <p:spPr>
          <a:xfrm>
            <a:off x="2064000" y="1485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7B5D594-D371-6261-48A8-7D7653367B24}"/>
              </a:ext>
            </a:extLst>
          </p:cNvPr>
          <p:cNvSpPr/>
          <p:nvPr/>
        </p:nvSpPr>
        <p:spPr>
          <a:xfrm>
            <a:off x="2064000" y="2709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26DFCA7-1732-F33D-6259-365B3507AC4D}"/>
              </a:ext>
            </a:extLst>
          </p:cNvPr>
          <p:cNvSpPr/>
          <p:nvPr/>
        </p:nvSpPr>
        <p:spPr>
          <a:xfrm>
            <a:off x="2064000" y="3933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Vermittlungsschicht (Network Layer / Internet Layer)</a:t>
            </a:r>
          </a:p>
        </p:txBody>
      </p:sp>
    </p:spTree>
    <p:extLst>
      <p:ext uri="{BB962C8B-B14F-4D97-AF65-F5344CB8AC3E}">
        <p14:creationId xmlns:p14="http://schemas.microsoft.com/office/powerpoint/2010/main" val="161606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6217-4D54-A8D6-4A9A-67E0BF8E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6">
            <a:extLst>
              <a:ext uri="{FF2B5EF4-FFF2-40B4-BE49-F238E27FC236}">
                <a16:creationId xmlns:a16="http://schemas.microsoft.com/office/drawing/2014/main" id="{7DA4D696-1D80-C7CD-8B46-1277E960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6000" y="45000"/>
            <a:ext cx="1584000" cy="1056000"/>
          </a:xfrm>
          <a:prstGeom prst="rect">
            <a:avLst/>
          </a:prstGeom>
        </p:spPr>
      </p:pic>
      <p:pic>
        <p:nvPicPr>
          <p:cNvPr id="23" name="Picture 29">
            <a:extLst>
              <a:ext uri="{FF2B5EF4-FFF2-40B4-BE49-F238E27FC236}">
                <a16:creationId xmlns:a16="http://schemas.microsoft.com/office/drawing/2014/main" id="{D94C25AB-EA60-7C6B-2CA7-036C13CD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00000" y="29280"/>
            <a:ext cx="1584000" cy="105600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F4E8A353-34CA-3923-55E7-6BB4F442DEE0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441C9939-47FA-F501-4DB2-0CDD0D6E562C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Aufteilen in mehrere Kartons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Sender: Enkelkind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871CD7B5-CCAF-5495-726D-4CC19BA17E28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Absender- und Zieladresse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C20597E4-6731-FC90-6D63-6F1AE215EA70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Versende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Gaming-Setup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1BD3375B-546F-C1C7-614E-01D5865A07B1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Paketdepot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6B535577-75E6-2299-9742-8C3FFD6D2E85}"/>
              </a:ext>
            </a:extLst>
          </p:cNvPr>
          <p:cNvSpPr/>
          <p:nvPr/>
        </p:nvSpPr>
        <p:spPr>
          <a:xfrm>
            <a:off x="3504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br>
              <a:rPr lang="de-DE" sz="1600" dirty="0">
                <a:solidFill>
                  <a:schemeClr val="tx1"/>
                </a:solidFill>
              </a:rPr>
            </a:b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285BE743-3DC2-D36F-E9CD-B6256773AB81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Paketshop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DC3C229A-CB60-C9FA-2EF1-D8D08229091E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719A30CC-A750-9DB8-2018-31B56399FF71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Kartons korrekt empfangen?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Empfängerin: Oma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4FF132F6-6B12-0ECA-4234-1DEBE1AE37CE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Empfangs-adresse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CB73244F-6903-22CB-21CB-45E24D335E5C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Gaming-Setup vollständig empfangen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" name="Graphic 42">
            <a:extLst>
              <a:ext uri="{FF2B5EF4-FFF2-40B4-BE49-F238E27FC236}">
                <a16:creationId xmlns:a16="http://schemas.microsoft.com/office/drawing/2014/main" id="{B0FEC089-FE31-1ED6-AE6B-9B7E3C1FF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pic>
        <p:nvPicPr>
          <p:cNvPr id="13" name="Graphic 42">
            <a:extLst>
              <a:ext uri="{FF2B5EF4-FFF2-40B4-BE49-F238E27FC236}">
                <a16:creationId xmlns:a16="http://schemas.microsoft.com/office/drawing/2014/main" id="{B735395B-76B3-BA21-A443-8B4F91724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sp>
        <p:nvSpPr>
          <p:cNvPr id="87" name="Speech Bubble: Rectangle with Corners Rounded 46">
            <a:extLst>
              <a:ext uri="{FF2B5EF4-FFF2-40B4-BE49-F238E27FC236}">
                <a16:creationId xmlns:a16="http://schemas.microsoft.com/office/drawing/2014/main" id="{38FDF384-2035-DB98-5D75-E866391EC916}"/>
              </a:ext>
            </a:extLst>
          </p:cNvPr>
          <p:cNvSpPr/>
          <p:nvPr/>
        </p:nvSpPr>
        <p:spPr>
          <a:xfrm>
            <a:off x="2136000" y="2637000"/>
            <a:ext cx="1983567" cy="432000"/>
          </a:xfrm>
          <a:prstGeom prst="wedgeRoundRectCallout">
            <a:avLst>
              <a:gd name="adj1" fmla="val -59916"/>
              <a:gd name="adj2" fmla="val -2207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Nummerierung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Versichert / unversichert?</a:t>
            </a:r>
          </a:p>
        </p:txBody>
      </p:sp>
      <p:sp>
        <p:nvSpPr>
          <p:cNvPr id="88" name="Speech Bubble: Rectangle with Corners Rounded 27">
            <a:extLst>
              <a:ext uri="{FF2B5EF4-FFF2-40B4-BE49-F238E27FC236}">
                <a16:creationId xmlns:a16="http://schemas.microsoft.com/office/drawing/2014/main" id="{2091E0D7-7515-77E8-A092-570D04233033}"/>
              </a:ext>
            </a:extLst>
          </p:cNvPr>
          <p:cNvSpPr/>
          <p:nvPr/>
        </p:nvSpPr>
        <p:spPr>
          <a:xfrm>
            <a:off x="2208000" y="3933000"/>
            <a:ext cx="958419" cy="555463"/>
          </a:xfrm>
          <a:prstGeom prst="wedgeRoundRectCallout">
            <a:avLst>
              <a:gd name="adj1" fmla="val -76062"/>
              <a:gd name="adj2" fmla="val -2080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Eindeutige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Empfangs-addresse!</a:t>
            </a:r>
          </a:p>
        </p:txBody>
      </p:sp>
      <p:sp>
        <p:nvSpPr>
          <p:cNvPr id="89" name="Speech Bubble: Rectangle with Corners Rounded 28">
            <a:extLst>
              <a:ext uri="{FF2B5EF4-FFF2-40B4-BE49-F238E27FC236}">
                <a16:creationId xmlns:a16="http://schemas.microsoft.com/office/drawing/2014/main" id="{E78859CE-5794-66FF-8A19-204F9372EC82}"/>
              </a:ext>
            </a:extLst>
          </p:cNvPr>
          <p:cNvSpPr/>
          <p:nvPr/>
        </p:nvSpPr>
        <p:spPr>
          <a:xfrm>
            <a:off x="1056000" y="6381000"/>
            <a:ext cx="2880000" cy="385049"/>
          </a:xfrm>
          <a:prstGeom prst="wedgeRoundRectCallout">
            <a:avLst>
              <a:gd name="adj1" fmla="val -38945"/>
              <a:gd name="adj2" fmla="val -1915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Straße wird von mehreren Autos genutzt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(gemeinsames Medium)</a:t>
            </a:r>
          </a:p>
        </p:txBody>
      </p:sp>
      <p:sp>
        <p:nvSpPr>
          <p:cNvPr id="92" name="Speech Bubble: Rectangle with Corners Rounded 1">
            <a:extLst>
              <a:ext uri="{FF2B5EF4-FFF2-40B4-BE49-F238E27FC236}">
                <a16:creationId xmlns:a16="http://schemas.microsoft.com/office/drawing/2014/main" id="{06036BFE-6357-CE16-12C9-63C8826F657F}"/>
              </a:ext>
            </a:extLst>
          </p:cNvPr>
          <p:cNvSpPr/>
          <p:nvPr/>
        </p:nvSpPr>
        <p:spPr>
          <a:xfrm>
            <a:off x="5952000" y="6381000"/>
            <a:ext cx="3485370" cy="298657"/>
          </a:xfrm>
          <a:prstGeom prst="wedgeRoundRectCallout">
            <a:avLst>
              <a:gd name="adj1" fmla="val -40127"/>
              <a:gd name="adj2" fmla="val 17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Transport per LKW (Autobahn), Bahn (Schiene), …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A5085FE4-0173-70FF-E282-F763670D5FE7}"/>
              </a:ext>
            </a:extLst>
          </p:cNvPr>
          <p:cNvGrpSpPr/>
          <p:nvPr/>
        </p:nvGrpSpPr>
        <p:grpSpPr>
          <a:xfrm>
            <a:off x="1127999" y="5661000"/>
            <a:ext cx="2808000" cy="758854"/>
            <a:chOff x="1127999" y="5661000"/>
            <a:chExt cx="2808000" cy="758854"/>
          </a:xfrm>
        </p:grpSpPr>
        <p:cxnSp>
          <p:nvCxnSpPr>
            <p:cNvPr id="14" name="Connector: Elbow 57">
              <a:extLst>
                <a:ext uri="{FF2B5EF4-FFF2-40B4-BE49-F238E27FC236}">
                  <a16:creationId xmlns:a16="http://schemas.microsoft.com/office/drawing/2014/main" id="{468842BE-2591-4283-D05B-F4B275F8954D}"/>
                </a:ext>
              </a:extLst>
            </p:cNvPr>
            <p:cNvCxnSpPr>
              <a:cxnSpLocks/>
              <a:stCxn id="24" idx="2"/>
              <a:endCxn id="55" idx="2"/>
            </p:cNvCxnSpPr>
            <p:nvPr/>
          </p:nvCxnSpPr>
          <p:spPr>
            <a:xfrm rot="5400000" flipH="1" flipV="1">
              <a:off x="1814103" y="5231104"/>
              <a:ext cx="31792" cy="1403999"/>
            </a:xfrm>
            <a:prstGeom prst="bentConnector3">
              <a:avLst>
                <a:gd name="adj1" fmla="val -4553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11382D2-9A4A-43D9-50D5-579B6F062A0B}"/>
                </a:ext>
              </a:extLst>
            </p:cNvPr>
            <p:cNvSpPr/>
            <p:nvPr/>
          </p:nvSpPr>
          <p:spPr>
            <a:xfrm>
              <a:off x="2495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81DCBE5-B44C-5A6B-2EED-4867B4610FFE}"/>
                </a:ext>
              </a:extLst>
            </p:cNvPr>
            <p:cNvSpPr/>
            <p:nvPr/>
          </p:nvSpPr>
          <p:spPr>
            <a:xfrm>
              <a:off x="2783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2" name="Connector: Elbow 57">
              <a:extLst>
                <a:ext uri="{FF2B5EF4-FFF2-40B4-BE49-F238E27FC236}">
                  <a16:creationId xmlns:a16="http://schemas.microsoft.com/office/drawing/2014/main" id="{92BFB0F1-8AD6-3761-056A-59D982004EF0}"/>
                </a:ext>
              </a:extLst>
            </p:cNvPr>
            <p:cNvCxnSpPr>
              <a:cxnSpLocks/>
              <a:stCxn id="56" idx="2"/>
              <a:endCxn id="31" idx="2"/>
            </p:cNvCxnSpPr>
            <p:nvPr/>
          </p:nvCxnSpPr>
          <p:spPr>
            <a:xfrm rot="16200000" flipH="1">
              <a:off x="3362103" y="5375103"/>
              <a:ext cx="31792" cy="1116001"/>
            </a:xfrm>
            <a:prstGeom prst="bentConnector3">
              <a:avLst>
                <a:gd name="adj1" fmla="val 57936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7">
              <a:extLst>
                <a:ext uri="{FF2B5EF4-FFF2-40B4-BE49-F238E27FC236}">
                  <a16:creationId xmlns:a16="http://schemas.microsoft.com/office/drawing/2014/main" id="{A5A1B98F-678A-669F-758C-204CDA1AEEE2}"/>
                </a:ext>
              </a:extLst>
            </p:cNvPr>
            <p:cNvSpPr txBox="1"/>
            <p:nvPr/>
          </p:nvSpPr>
          <p:spPr>
            <a:xfrm>
              <a:off x="2216150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57" name="Graphic 8">
              <a:extLst>
                <a:ext uri="{FF2B5EF4-FFF2-40B4-BE49-F238E27FC236}">
                  <a16:creationId xmlns:a16="http://schemas.microsoft.com/office/drawing/2014/main" id="{DF7F29DB-1575-0271-0C09-22A8D3A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4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77D72A53-15B2-D4D1-DCDA-7D84E8A26D01}"/>
              </a:ext>
            </a:extLst>
          </p:cNvPr>
          <p:cNvGrpSpPr/>
          <p:nvPr/>
        </p:nvGrpSpPr>
        <p:grpSpPr>
          <a:xfrm>
            <a:off x="4799999" y="5661000"/>
            <a:ext cx="2520000" cy="774336"/>
            <a:chOff x="4799999" y="5661000"/>
            <a:chExt cx="2520000" cy="77433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22CA7A4B-5F0A-2FF5-0B53-05D172835B78}"/>
                </a:ext>
              </a:extLst>
            </p:cNvPr>
            <p:cNvSpPr/>
            <p:nvPr/>
          </p:nvSpPr>
          <p:spPr>
            <a:xfrm>
              <a:off x="58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38EDCFCE-FFF3-0036-7077-34279D8E761F}"/>
                </a:ext>
              </a:extLst>
            </p:cNvPr>
            <p:cNvSpPr/>
            <p:nvPr/>
          </p:nvSpPr>
          <p:spPr>
            <a:xfrm>
              <a:off x="6167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Connector: Elbow 57">
              <a:extLst>
                <a:ext uri="{FF2B5EF4-FFF2-40B4-BE49-F238E27FC236}">
                  <a16:creationId xmlns:a16="http://schemas.microsoft.com/office/drawing/2014/main" id="{9793B349-A5E1-B53F-5AE2-25C1A7B72828}"/>
                </a:ext>
              </a:extLst>
            </p:cNvPr>
            <p:cNvCxnSpPr>
              <a:cxnSpLocks/>
              <a:stCxn id="59" idx="2"/>
              <a:endCxn id="107" idx="2"/>
            </p:cNvCxnSpPr>
            <p:nvPr/>
          </p:nvCxnSpPr>
          <p:spPr>
            <a:xfrm rot="16200000" flipH="1">
              <a:off x="6746103" y="5375103"/>
              <a:ext cx="31792" cy="1116001"/>
            </a:xfrm>
            <a:prstGeom prst="bentConnector3">
              <a:avLst>
                <a:gd name="adj1" fmla="val 5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57">
              <a:extLst>
                <a:ext uri="{FF2B5EF4-FFF2-40B4-BE49-F238E27FC236}">
                  <a16:creationId xmlns:a16="http://schemas.microsoft.com/office/drawing/2014/main" id="{13220E5F-EE25-805F-992F-5A4CDBE22FE6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5342103" y="5375104"/>
              <a:ext cx="31792" cy="1115999"/>
            </a:xfrm>
            <a:prstGeom prst="bentConnector3">
              <a:avLst>
                <a:gd name="adj1" fmla="val -4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104">
              <a:extLst>
                <a:ext uri="{FF2B5EF4-FFF2-40B4-BE49-F238E27FC236}">
                  <a16:creationId xmlns:a16="http://schemas.microsoft.com/office/drawing/2014/main" id="{C0909E5F-412D-110D-E9B4-926F20000F4A}"/>
                </a:ext>
              </a:extLst>
            </p:cNvPr>
            <p:cNvSpPr txBox="1"/>
            <p:nvPr/>
          </p:nvSpPr>
          <p:spPr>
            <a:xfrm>
              <a:off x="5109210" y="6066004"/>
              <a:ext cx="1914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Autobahn</a:t>
              </a:r>
              <a:endParaRPr lang="en-DE" dirty="0"/>
            </a:p>
          </p:txBody>
        </p:sp>
        <p:pic>
          <p:nvPicPr>
            <p:cNvPr id="60" name="Graphic 8">
              <a:extLst>
                <a:ext uri="{FF2B5EF4-FFF2-40B4-BE49-F238E27FC236}">
                  <a16:creationId xmlns:a16="http://schemas.microsoft.com/office/drawing/2014/main" id="{443E9E67-FC3F-41EA-5762-3B297CCA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8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820559-61AC-1D3E-2827-6FAFEB925191}"/>
              </a:ext>
            </a:extLst>
          </p:cNvPr>
          <p:cNvGrpSpPr/>
          <p:nvPr/>
        </p:nvGrpSpPr>
        <p:grpSpPr>
          <a:xfrm>
            <a:off x="8183999" y="5661000"/>
            <a:ext cx="2808000" cy="758854"/>
            <a:chOff x="8183999" y="5661000"/>
            <a:chExt cx="2808000" cy="758854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CA23FE0D-0CAA-BA22-1307-E361C10AFE25}"/>
                </a:ext>
              </a:extLst>
            </p:cNvPr>
            <p:cNvSpPr/>
            <p:nvPr/>
          </p:nvSpPr>
          <p:spPr>
            <a:xfrm>
              <a:off x="9191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E82D892D-3B98-D08E-B6F5-B1FD04062BB6}"/>
                </a:ext>
              </a:extLst>
            </p:cNvPr>
            <p:cNvSpPr/>
            <p:nvPr/>
          </p:nvSpPr>
          <p:spPr>
            <a:xfrm>
              <a:off x="94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Connector: Elbow 57">
              <a:extLst>
                <a:ext uri="{FF2B5EF4-FFF2-40B4-BE49-F238E27FC236}">
                  <a16:creationId xmlns:a16="http://schemas.microsoft.com/office/drawing/2014/main" id="{1E1EC85C-9E1E-224B-FEF8-F2C401A43E13}"/>
                </a:ext>
              </a:extLst>
            </p:cNvPr>
            <p:cNvCxnSpPr>
              <a:cxnSpLocks/>
              <a:stCxn id="62" idx="2"/>
              <a:endCxn id="33" idx="2"/>
            </p:cNvCxnSpPr>
            <p:nvPr/>
          </p:nvCxnSpPr>
          <p:spPr>
            <a:xfrm rot="16200000" flipH="1">
              <a:off x="10238103" y="5195103"/>
              <a:ext cx="31792" cy="1476001"/>
            </a:xfrm>
            <a:prstGeom prst="bentConnector3">
              <a:avLst>
                <a:gd name="adj1" fmla="val 5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E7374EC2-FAF7-D64E-EAD8-8A4F636ED266}"/>
                </a:ext>
              </a:extLst>
            </p:cNvPr>
            <p:cNvCxnSpPr>
              <a:cxnSpLocks/>
              <a:stCxn id="108" idx="2"/>
              <a:endCxn id="61" idx="2"/>
            </p:cNvCxnSpPr>
            <p:nvPr/>
          </p:nvCxnSpPr>
          <p:spPr>
            <a:xfrm rot="5400000" flipH="1" flipV="1">
              <a:off x="8690103" y="5411104"/>
              <a:ext cx="31792" cy="1043999"/>
            </a:xfrm>
            <a:prstGeom prst="bentConnector3">
              <a:avLst>
                <a:gd name="adj1" fmla="val -4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113">
              <a:extLst>
                <a:ext uri="{FF2B5EF4-FFF2-40B4-BE49-F238E27FC236}">
                  <a16:creationId xmlns:a16="http://schemas.microsoft.com/office/drawing/2014/main" id="{55BA2D84-D398-6573-F874-D3CC6B99BE19}"/>
                </a:ext>
              </a:extLst>
            </p:cNvPr>
            <p:cNvSpPr txBox="1"/>
            <p:nvPr/>
          </p:nvSpPr>
          <p:spPr>
            <a:xfrm>
              <a:off x="8948933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75BC1C14-1E0F-AB24-3B9B-F75059120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0000" y="5661000"/>
              <a:ext cx="648000" cy="328208"/>
            </a:xfrm>
            <a:prstGeom prst="rect">
              <a:avLst/>
            </a:prstGeom>
          </p:spPr>
        </p:pic>
      </p:grpSp>
      <p:sp>
        <p:nvSpPr>
          <p:cNvPr id="103" name="Rectangle 43">
            <a:extLst>
              <a:ext uri="{FF2B5EF4-FFF2-40B4-BE49-F238E27FC236}">
                <a16:creationId xmlns:a16="http://schemas.microsoft.com/office/drawing/2014/main" id="{4410C44A-6C91-2557-8C84-46C4F2389110}"/>
              </a:ext>
            </a:extLst>
          </p:cNvPr>
          <p:cNvSpPr/>
          <p:nvPr/>
        </p:nvSpPr>
        <p:spPr>
          <a:xfrm>
            <a:off x="436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7">
            <a:extLst>
              <a:ext uri="{FF2B5EF4-FFF2-40B4-BE49-F238E27FC236}">
                <a16:creationId xmlns:a16="http://schemas.microsoft.com/office/drawing/2014/main" id="{DC89CBFD-CC5A-6D2C-FA13-E90564BD5D9F}"/>
              </a:ext>
            </a:extLst>
          </p:cNvPr>
          <p:cNvCxnSpPr>
            <a:cxnSpLocks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43">
            <a:extLst>
              <a:ext uri="{FF2B5EF4-FFF2-40B4-BE49-F238E27FC236}">
                <a16:creationId xmlns:a16="http://schemas.microsoft.com/office/drawing/2014/main" id="{32DFD4AE-6B42-A97C-66DE-AEF4ECA60608}"/>
              </a:ext>
            </a:extLst>
          </p:cNvPr>
          <p:cNvSpPr/>
          <p:nvPr/>
        </p:nvSpPr>
        <p:spPr>
          <a:xfrm>
            <a:off x="688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8" name="Rectangle 43">
            <a:extLst>
              <a:ext uri="{FF2B5EF4-FFF2-40B4-BE49-F238E27FC236}">
                <a16:creationId xmlns:a16="http://schemas.microsoft.com/office/drawing/2014/main" id="{275E82B5-1851-A9E3-B14A-47C485A6A02E}"/>
              </a:ext>
            </a:extLst>
          </p:cNvPr>
          <p:cNvSpPr/>
          <p:nvPr/>
        </p:nvSpPr>
        <p:spPr>
          <a:xfrm>
            <a:off x="7752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Paket-auto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9" name="Straight Connector 7">
            <a:extLst>
              <a:ext uri="{FF2B5EF4-FFF2-40B4-BE49-F238E27FC236}">
                <a16:creationId xmlns:a16="http://schemas.microsoft.com/office/drawing/2014/main" id="{CBEC4650-E18A-BA5D-2A97-E099502C4C64}"/>
              </a:ext>
            </a:extLst>
          </p:cNvPr>
          <p:cNvCxnSpPr>
            <a:cxnSpLocks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peech Bubble: Rectangle with Corners Rounded 46">
            <a:extLst>
              <a:ext uri="{FF2B5EF4-FFF2-40B4-BE49-F238E27FC236}">
                <a16:creationId xmlns:a16="http://schemas.microsoft.com/office/drawing/2014/main" id="{43A43A5E-9652-EF41-F763-1088DC2763CE}"/>
              </a:ext>
            </a:extLst>
          </p:cNvPr>
          <p:cNvSpPr/>
          <p:nvPr/>
        </p:nvSpPr>
        <p:spPr>
          <a:xfrm>
            <a:off x="8688000" y="2637000"/>
            <a:ext cx="1296000" cy="550538"/>
          </a:xfrm>
          <a:prstGeom prst="wedgeRoundRectCallout">
            <a:avLst>
              <a:gd name="adj1" fmla="val 64261"/>
              <a:gd name="adj2" fmla="val -2084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Zuordnung zu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Gaming-Setup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14F17B6-FA9D-9C11-1CD8-89D1E1B8C4E7}"/>
              </a:ext>
            </a:extLst>
          </p:cNvPr>
          <p:cNvSpPr/>
          <p:nvPr/>
        </p:nvSpPr>
        <p:spPr>
          <a:xfrm>
            <a:off x="0" y="0"/>
            <a:ext cx="12192000" cy="6021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A56082D-28B2-B10F-AB04-44D6DE33DC96}"/>
              </a:ext>
            </a:extLst>
          </p:cNvPr>
          <p:cNvSpPr/>
          <p:nvPr/>
        </p:nvSpPr>
        <p:spPr>
          <a:xfrm>
            <a:off x="2064000" y="6165000"/>
            <a:ext cx="7992000" cy="504000"/>
          </a:xfrm>
          <a:prstGeom prst="round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Bitübertragungsschicht (</a:t>
            </a:r>
            <a:r>
              <a:rPr lang="de-DE" dirty="0" err="1"/>
              <a:t>Physical</a:t>
            </a:r>
            <a:r>
              <a:rPr lang="de-DE" dirty="0"/>
              <a:t> Layer)</a:t>
            </a:r>
          </a:p>
        </p:txBody>
      </p:sp>
      <p:sp>
        <p:nvSpPr>
          <p:cNvPr id="10" name="TextBox 69">
            <a:extLst>
              <a:ext uri="{FF2B5EF4-FFF2-40B4-BE49-F238E27FC236}">
                <a16:creationId xmlns:a16="http://schemas.microsoft.com/office/drawing/2014/main" id="{3D8B29E7-50A3-0DA1-901B-8E055C79B5A2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1" name="TextBox 70">
            <a:extLst>
              <a:ext uri="{FF2B5EF4-FFF2-40B4-BE49-F238E27FC236}">
                <a16:creationId xmlns:a16="http://schemas.microsoft.com/office/drawing/2014/main" id="{AAB92EF4-C17A-0A95-2EB1-E2335E4D0807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DAA9417A-9CDE-D82B-C582-74986F293E39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32A11167-C414-429B-334F-9668583DA4B2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A7AF2488-F587-809B-913C-339BC4BBE8D1}"/>
              </a:ext>
            </a:extLst>
          </p:cNvPr>
          <p:cNvSpPr txBox="1"/>
          <p:nvPr/>
        </p:nvSpPr>
        <p:spPr>
          <a:xfrm rot="5400000">
            <a:off x="11581500" y="6295500"/>
            <a:ext cx="909000" cy="2160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2"/>
                </a:solidFill>
              </a:rPr>
              <a:t>Physical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635DC39-CFED-BD24-34BF-341D1B639B87}"/>
              </a:ext>
            </a:extLst>
          </p:cNvPr>
          <p:cNvSpPr/>
          <p:nvPr/>
        </p:nvSpPr>
        <p:spPr>
          <a:xfrm>
            <a:off x="2064000" y="1485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0C15231-E705-DAD8-0C29-C2D30BCBC1ED}"/>
              </a:ext>
            </a:extLst>
          </p:cNvPr>
          <p:cNvSpPr/>
          <p:nvPr/>
        </p:nvSpPr>
        <p:spPr>
          <a:xfrm>
            <a:off x="2064000" y="2709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9C2232E-842A-4070-16B0-47CFC9AD5690}"/>
              </a:ext>
            </a:extLst>
          </p:cNvPr>
          <p:cNvSpPr/>
          <p:nvPr/>
        </p:nvSpPr>
        <p:spPr>
          <a:xfrm>
            <a:off x="2064000" y="3933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Vermittlungsschicht (Network Layer / Internet Layer)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CD582BB-4229-0AC1-0EAE-B44AEC3AABAE}"/>
              </a:ext>
            </a:extLst>
          </p:cNvPr>
          <p:cNvSpPr/>
          <p:nvPr/>
        </p:nvSpPr>
        <p:spPr>
          <a:xfrm>
            <a:off x="2064000" y="5157000"/>
            <a:ext cx="7992000" cy="504000"/>
          </a:xfrm>
          <a:prstGeom prst="round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Sicherungsschicht (Data Link Layer)</a:t>
            </a:r>
          </a:p>
        </p:txBody>
      </p:sp>
    </p:spTree>
    <p:extLst>
      <p:ext uri="{BB962C8B-B14F-4D97-AF65-F5344CB8AC3E}">
        <p14:creationId xmlns:p14="http://schemas.microsoft.com/office/powerpoint/2010/main" val="313220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E6CD2-9FA5-F9EC-DE2E-6328509A5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6">
            <a:extLst>
              <a:ext uri="{FF2B5EF4-FFF2-40B4-BE49-F238E27FC236}">
                <a16:creationId xmlns:a16="http://schemas.microsoft.com/office/drawing/2014/main" id="{FB7B7D72-04EE-2975-96B3-02DD995A8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6000" y="45000"/>
            <a:ext cx="1584000" cy="1056000"/>
          </a:xfrm>
          <a:prstGeom prst="rect">
            <a:avLst/>
          </a:prstGeom>
        </p:spPr>
      </p:pic>
      <p:pic>
        <p:nvPicPr>
          <p:cNvPr id="23" name="Picture 29">
            <a:extLst>
              <a:ext uri="{FF2B5EF4-FFF2-40B4-BE49-F238E27FC236}">
                <a16:creationId xmlns:a16="http://schemas.microsoft.com/office/drawing/2014/main" id="{A97CCA9D-AFCA-FC03-ED6D-44DA14D40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00000" y="29280"/>
            <a:ext cx="1584000" cy="105600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5CD2853D-E930-2BD3-8CAF-3CDBFF77EF36}"/>
              </a:ext>
            </a:extLst>
          </p:cNvPr>
          <p:cNvSpPr/>
          <p:nvPr/>
        </p:nvSpPr>
        <p:spPr>
          <a:xfrm>
            <a:off x="336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19988C35-55EC-38B1-F0DE-F5E8E8EB6A13}"/>
              </a:ext>
            </a:extLst>
          </p:cNvPr>
          <p:cNvSpPr/>
          <p:nvPr/>
        </p:nvSpPr>
        <p:spPr>
          <a:xfrm>
            <a:off x="336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Aufteilen in mehrere Kartons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Sender: Enkelkind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6578D868-86D6-1ADA-F2D1-36634096B66E}"/>
              </a:ext>
            </a:extLst>
          </p:cNvPr>
          <p:cNvSpPr/>
          <p:nvPr/>
        </p:nvSpPr>
        <p:spPr>
          <a:xfrm>
            <a:off x="336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Absender- und Zieladresse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4A968A2B-AC41-6B36-13B3-F85AF1B0C901}"/>
              </a:ext>
            </a:extLst>
          </p:cNvPr>
          <p:cNvSpPr/>
          <p:nvPr/>
        </p:nvSpPr>
        <p:spPr>
          <a:xfrm>
            <a:off x="336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Versende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Gaming-Setup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9D314E54-1D19-24F9-D7AE-B83A8C10FC5C}"/>
              </a:ext>
            </a:extLst>
          </p:cNvPr>
          <p:cNvSpPr/>
          <p:nvPr/>
        </p:nvSpPr>
        <p:spPr>
          <a:xfrm>
            <a:off x="6888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Paketdepot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F97D3165-441E-D1AB-D0BC-AF7724910882}"/>
              </a:ext>
            </a:extLst>
          </p:cNvPr>
          <p:cNvSpPr/>
          <p:nvPr/>
        </p:nvSpPr>
        <p:spPr>
          <a:xfrm>
            <a:off x="3504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PKW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br>
              <a:rPr lang="de-DE" sz="1600" dirty="0">
                <a:solidFill>
                  <a:schemeClr val="tx1"/>
                </a:solidFill>
              </a:rPr>
            </a:b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64ACB304-0AE3-D398-FF5E-DEB3674A6CD9}"/>
              </a:ext>
            </a:extLst>
          </p:cNvPr>
          <p:cNvSpPr/>
          <p:nvPr/>
        </p:nvSpPr>
        <p:spPr>
          <a:xfrm>
            <a:off x="3504000" y="3645000"/>
            <a:ext cx="1728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Paketshop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FD0EA867-D762-DAC8-7487-49179FA88CAB}"/>
              </a:ext>
            </a:extLst>
          </p:cNvPr>
          <p:cNvSpPr/>
          <p:nvPr/>
        </p:nvSpPr>
        <p:spPr>
          <a:xfrm>
            <a:off x="10200000" y="4869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EE546DBE-A48C-3DA0-CCB2-A965DE0B84F6}"/>
              </a:ext>
            </a:extLst>
          </p:cNvPr>
          <p:cNvSpPr/>
          <p:nvPr/>
        </p:nvSpPr>
        <p:spPr>
          <a:xfrm>
            <a:off x="10200000" y="2421000"/>
            <a:ext cx="158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Kartons korrekt empfangen?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Empfängerin: Oma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A9919090-C88A-3652-BEA4-D165576E2BD0}"/>
              </a:ext>
            </a:extLst>
          </p:cNvPr>
          <p:cNvSpPr/>
          <p:nvPr/>
        </p:nvSpPr>
        <p:spPr>
          <a:xfrm>
            <a:off x="10200000" y="3645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Empfangs-adresse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75AC7EF6-9505-1887-5DEE-9D18D197B03D}"/>
              </a:ext>
            </a:extLst>
          </p:cNvPr>
          <p:cNvSpPr/>
          <p:nvPr/>
        </p:nvSpPr>
        <p:spPr>
          <a:xfrm>
            <a:off x="10200000" y="1197000"/>
            <a:ext cx="1584000" cy="1088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Gaming-Setup vollständig empfangen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" name="Graphic 42">
            <a:extLst>
              <a:ext uri="{FF2B5EF4-FFF2-40B4-BE49-F238E27FC236}">
                <a16:creationId xmlns:a16="http://schemas.microsoft.com/office/drawing/2014/main" id="{9CBD82EE-888F-EA1B-597A-2C1A8F479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000" y="4365000"/>
            <a:ext cx="576000" cy="410762"/>
          </a:xfrm>
          <a:prstGeom prst="rect">
            <a:avLst/>
          </a:prstGeom>
        </p:spPr>
      </p:pic>
      <p:pic>
        <p:nvPicPr>
          <p:cNvPr id="13" name="Graphic 42">
            <a:extLst>
              <a:ext uri="{FF2B5EF4-FFF2-40B4-BE49-F238E27FC236}">
                <a16:creationId xmlns:a16="http://schemas.microsoft.com/office/drawing/2014/main" id="{38B1A7B3-61EA-FC49-B504-5FCD123D5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0000" y="4365000"/>
            <a:ext cx="576000" cy="410762"/>
          </a:xfrm>
          <a:prstGeom prst="rect">
            <a:avLst/>
          </a:prstGeom>
        </p:spPr>
      </p:pic>
      <p:sp>
        <p:nvSpPr>
          <p:cNvPr id="87" name="Speech Bubble: Rectangle with Corners Rounded 46">
            <a:extLst>
              <a:ext uri="{FF2B5EF4-FFF2-40B4-BE49-F238E27FC236}">
                <a16:creationId xmlns:a16="http://schemas.microsoft.com/office/drawing/2014/main" id="{DBA2A2B8-DDDD-FBB0-5966-94661D6632C0}"/>
              </a:ext>
            </a:extLst>
          </p:cNvPr>
          <p:cNvSpPr/>
          <p:nvPr/>
        </p:nvSpPr>
        <p:spPr>
          <a:xfrm>
            <a:off x="2136000" y="2637000"/>
            <a:ext cx="1983567" cy="432000"/>
          </a:xfrm>
          <a:prstGeom prst="wedgeRoundRectCallout">
            <a:avLst>
              <a:gd name="adj1" fmla="val -59916"/>
              <a:gd name="adj2" fmla="val -2207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Nummerierung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Versichert / unversichert?</a:t>
            </a:r>
          </a:p>
        </p:txBody>
      </p:sp>
      <p:sp>
        <p:nvSpPr>
          <p:cNvPr id="88" name="Speech Bubble: Rectangle with Corners Rounded 27">
            <a:extLst>
              <a:ext uri="{FF2B5EF4-FFF2-40B4-BE49-F238E27FC236}">
                <a16:creationId xmlns:a16="http://schemas.microsoft.com/office/drawing/2014/main" id="{DBC342EF-B54C-245C-40AE-1628A3E5864F}"/>
              </a:ext>
            </a:extLst>
          </p:cNvPr>
          <p:cNvSpPr/>
          <p:nvPr/>
        </p:nvSpPr>
        <p:spPr>
          <a:xfrm>
            <a:off x="2208000" y="3933000"/>
            <a:ext cx="958419" cy="555463"/>
          </a:xfrm>
          <a:prstGeom prst="wedgeRoundRectCallout">
            <a:avLst>
              <a:gd name="adj1" fmla="val -76062"/>
              <a:gd name="adj2" fmla="val -2080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Eindeutige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Empfangs-addresse!</a:t>
            </a:r>
          </a:p>
        </p:txBody>
      </p:sp>
      <p:sp>
        <p:nvSpPr>
          <p:cNvPr id="89" name="Speech Bubble: Rectangle with Corners Rounded 28">
            <a:extLst>
              <a:ext uri="{FF2B5EF4-FFF2-40B4-BE49-F238E27FC236}">
                <a16:creationId xmlns:a16="http://schemas.microsoft.com/office/drawing/2014/main" id="{34231B1E-300E-7F95-2A9F-FD67A624EC76}"/>
              </a:ext>
            </a:extLst>
          </p:cNvPr>
          <p:cNvSpPr/>
          <p:nvPr/>
        </p:nvSpPr>
        <p:spPr>
          <a:xfrm>
            <a:off x="1056000" y="6381000"/>
            <a:ext cx="2880000" cy="385049"/>
          </a:xfrm>
          <a:prstGeom prst="wedgeRoundRectCallout">
            <a:avLst>
              <a:gd name="adj1" fmla="val -38945"/>
              <a:gd name="adj2" fmla="val -1915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Straße wird von mehreren Autos genutzt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(gemeinsames Medium)</a:t>
            </a:r>
          </a:p>
        </p:txBody>
      </p:sp>
      <p:sp>
        <p:nvSpPr>
          <p:cNvPr id="92" name="Speech Bubble: Rectangle with Corners Rounded 1">
            <a:extLst>
              <a:ext uri="{FF2B5EF4-FFF2-40B4-BE49-F238E27FC236}">
                <a16:creationId xmlns:a16="http://schemas.microsoft.com/office/drawing/2014/main" id="{77CD4A34-5588-4DC7-1525-B1856BCF35AA}"/>
              </a:ext>
            </a:extLst>
          </p:cNvPr>
          <p:cNvSpPr/>
          <p:nvPr/>
        </p:nvSpPr>
        <p:spPr>
          <a:xfrm>
            <a:off x="5952000" y="6381000"/>
            <a:ext cx="3485370" cy="298657"/>
          </a:xfrm>
          <a:prstGeom prst="wedgeRoundRectCallout">
            <a:avLst>
              <a:gd name="adj1" fmla="val -40127"/>
              <a:gd name="adj2" fmla="val 177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Transport per LKW (Autobahn), Bahn (Schiene), …</a:t>
            </a: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5FB9C95C-00D9-31D5-FA02-A751E109EA11}"/>
              </a:ext>
            </a:extLst>
          </p:cNvPr>
          <p:cNvGrpSpPr/>
          <p:nvPr/>
        </p:nvGrpSpPr>
        <p:grpSpPr>
          <a:xfrm>
            <a:off x="1127999" y="5661000"/>
            <a:ext cx="2808000" cy="758854"/>
            <a:chOff x="1127999" y="5661000"/>
            <a:chExt cx="2808000" cy="758854"/>
          </a:xfrm>
        </p:grpSpPr>
        <p:cxnSp>
          <p:nvCxnSpPr>
            <p:cNvPr id="14" name="Connector: Elbow 57">
              <a:extLst>
                <a:ext uri="{FF2B5EF4-FFF2-40B4-BE49-F238E27FC236}">
                  <a16:creationId xmlns:a16="http://schemas.microsoft.com/office/drawing/2014/main" id="{24C81F4B-7884-6E30-3AE0-5AF81FDCD40E}"/>
                </a:ext>
              </a:extLst>
            </p:cNvPr>
            <p:cNvCxnSpPr>
              <a:cxnSpLocks/>
              <a:stCxn id="24" idx="2"/>
              <a:endCxn id="55" idx="2"/>
            </p:cNvCxnSpPr>
            <p:nvPr/>
          </p:nvCxnSpPr>
          <p:spPr>
            <a:xfrm rot="5400000" flipH="1" flipV="1">
              <a:off x="1814103" y="5231104"/>
              <a:ext cx="31792" cy="1403999"/>
            </a:xfrm>
            <a:prstGeom prst="bentConnector3">
              <a:avLst>
                <a:gd name="adj1" fmla="val -4553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B6C1B37-24FF-68B8-45FC-180B74312439}"/>
                </a:ext>
              </a:extLst>
            </p:cNvPr>
            <p:cNvSpPr/>
            <p:nvPr/>
          </p:nvSpPr>
          <p:spPr>
            <a:xfrm>
              <a:off x="2495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7D47119F-C11E-3755-A9BE-2A1B364FA162}"/>
                </a:ext>
              </a:extLst>
            </p:cNvPr>
            <p:cNvSpPr/>
            <p:nvPr/>
          </p:nvSpPr>
          <p:spPr>
            <a:xfrm>
              <a:off x="2783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2" name="Connector: Elbow 57">
              <a:extLst>
                <a:ext uri="{FF2B5EF4-FFF2-40B4-BE49-F238E27FC236}">
                  <a16:creationId xmlns:a16="http://schemas.microsoft.com/office/drawing/2014/main" id="{31C09D8D-11F9-CB40-DB64-E68AD0DF00E9}"/>
                </a:ext>
              </a:extLst>
            </p:cNvPr>
            <p:cNvCxnSpPr>
              <a:cxnSpLocks/>
              <a:stCxn id="56" idx="2"/>
              <a:endCxn id="31" idx="2"/>
            </p:cNvCxnSpPr>
            <p:nvPr/>
          </p:nvCxnSpPr>
          <p:spPr>
            <a:xfrm rot="16200000" flipH="1">
              <a:off x="3362103" y="5375103"/>
              <a:ext cx="31792" cy="1116001"/>
            </a:xfrm>
            <a:prstGeom prst="bentConnector3">
              <a:avLst>
                <a:gd name="adj1" fmla="val 57936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7">
              <a:extLst>
                <a:ext uri="{FF2B5EF4-FFF2-40B4-BE49-F238E27FC236}">
                  <a16:creationId xmlns:a16="http://schemas.microsoft.com/office/drawing/2014/main" id="{C8CDE50A-9A36-266D-A498-477E39D71168}"/>
                </a:ext>
              </a:extLst>
            </p:cNvPr>
            <p:cNvSpPr txBox="1"/>
            <p:nvPr/>
          </p:nvSpPr>
          <p:spPr>
            <a:xfrm>
              <a:off x="2216150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57" name="Graphic 8">
              <a:extLst>
                <a:ext uri="{FF2B5EF4-FFF2-40B4-BE49-F238E27FC236}">
                  <a16:creationId xmlns:a16="http://schemas.microsoft.com/office/drawing/2014/main" id="{1C94F9FB-9844-4E64-1B59-AC9270A9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24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1DA6F26F-C937-1E5A-3B20-D5E9BC0852AF}"/>
              </a:ext>
            </a:extLst>
          </p:cNvPr>
          <p:cNvGrpSpPr/>
          <p:nvPr/>
        </p:nvGrpSpPr>
        <p:grpSpPr>
          <a:xfrm>
            <a:off x="4799999" y="5661000"/>
            <a:ext cx="2520000" cy="774336"/>
            <a:chOff x="4799999" y="5661000"/>
            <a:chExt cx="2520000" cy="77433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F3E504C3-AD14-825A-7B04-64196B449DC5}"/>
                </a:ext>
              </a:extLst>
            </p:cNvPr>
            <p:cNvSpPr/>
            <p:nvPr/>
          </p:nvSpPr>
          <p:spPr>
            <a:xfrm>
              <a:off x="58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1C8A6254-ADAF-6907-7C03-316AE52A4773}"/>
                </a:ext>
              </a:extLst>
            </p:cNvPr>
            <p:cNvSpPr/>
            <p:nvPr/>
          </p:nvSpPr>
          <p:spPr>
            <a:xfrm>
              <a:off x="6167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Connector: Elbow 57">
              <a:extLst>
                <a:ext uri="{FF2B5EF4-FFF2-40B4-BE49-F238E27FC236}">
                  <a16:creationId xmlns:a16="http://schemas.microsoft.com/office/drawing/2014/main" id="{25E3DE39-9256-5531-66E5-DCAB693F86B2}"/>
                </a:ext>
              </a:extLst>
            </p:cNvPr>
            <p:cNvCxnSpPr>
              <a:cxnSpLocks/>
              <a:stCxn id="59" idx="2"/>
              <a:endCxn id="107" idx="2"/>
            </p:cNvCxnSpPr>
            <p:nvPr/>
          </p:nvCxnSpPr>
          <p:spPr>
            <a:xfrm rot="16200000" flipH="1">
              <a:off x="6746103" y="5375103"/>
              <a:ext cx="31792" cy="1116001"/>
            </a:xfrm>
            <a:prstGeom prst="bentConnector3">
              <a:avLst>
                <a:gd name="adj1" fmla="val 5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57">
              <a:extLst>
                <a:ext uri="{FF2B5EF4-FFF2-40B4-BE49-F238E27FC236}">
                  <a16:creationId xmlns:a16="http://schemas.microsoft.com/office/drawing/2014/main" id="{CECEEABC-FA9C-964A-460F-9EFE1431BC37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rot="5400000" flipH="1" flipV="1">
              <a:off x="5342103" y="5375104"/>
              <a:ext cx="31792" cy="1115999"/>
            </a:xfrm>
            <a:prstGeom prst="bentConnector3">
              <a:avLst>
                <a:gd name="adj1" fmla="val -40746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104">
              <a:extLst>
                <a:ext uri="{FF2B5EF4-FFF2-40B4-BE49-F238E27FC236}">
                  <a16:creationId xmlns:a16="http://schemas.microsoft.com/office/drawing/2014/main" id="{790F22C5-09D7-CC10-AFF0-720AE1650ADB}"/>
                </a:ext>
              </a:extLst>
            </p:cNvPr>
            <p:cNvSpPr txBox="1"/>
            <p:nvPr/>
          </p:nvSpPr>
          <p:spPr>
            <a:xfrm>
              <a:off x="5109210" y="6066004"/>
              <a:ext cx="19146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Autobahn</a:t>
              </a:r>
              <a:endParaRPr lang="en-DE" dirty="0"/>
            </a:p>
          </p:txBody>
        </p:sp>
        <p:pic>
          <p:nvPicPr>
            <p:cNvPr id="60" name="Graphic 8">
              <a:extLst>
                <a:ext uri="{FF2B5EF4-FFF2-40B4-BE49-F238E27FC236}">
                  <a16:creationId xmlns:a16="http://schemas.microsoft.com/office/drawing/2014/main" id="{4A711BC7-5031-4F6E-BCF5-AA0B7EB7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08000" y="5661000"/>
              <a:ext cx="648000" cy="328208"/>
            </a:xfrm>
            <a:prstGeom prst="rect">
              <a:avLst/>
            </a:prstGeom>
          </p:spPr>
        </p:pic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C4E9F01D-5727-63F1-D265-83148ED3E3DF}"/>
              </a:ext>
            </a:extLst>
          </p:cNvPr>
          <p:cNvGrpSpPr/>
          <p:nvPr/>
        </p:nvGrpSpPr>
        <p:grpSpPr>
          <a:xfrm>
            <a:off x="8183999" y="5661000"/>
            <a:ext cx="2808000" cy="758854"/>
            <a:chOff x="8183999" y="5661000"/>
            <a:chExt cx="2808000" cy="758854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CF128839-E979-8BB4-1F8A-CF3307D2430D}"/>
                </a:ext>
              </a:extLst>
            </p:cNvPr>
            <p:cNvSpPr/>
            <p:nvPr/>
          </p:nvSpPr>
          <p:spPr>
            <a:xfrm>
              <a:off x="9191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FE7834A6-79EF-2FA6-04F9-E1D66D1BA3E8}"/>
                </a:ext>
              </a:extLst>
            </p:cNvPr>
            <p:cNvSpPr/>
            <p:nvPr/>
          </p:nvSpPr>
          <p:spPr>
            <a:xfrm>
              <a:off x="9479999" y="5845208"/>
              <a:ext cx="72000" cy="72000"/>
            </a:xfrm>
            <a:prstGeom prst="rect">
              <a:avLst/>
            </a:prstGeom>
            <a:solidFill>
              <a:srgbClr val="126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7" name="Connector: Elbow 57">
              <a:extLst>
                <a:ext uri="{FF2B5EF4-FFF2-40B4-BE49-F238E27FC236}">
                  <a16:creationId xmlns:a16="http://schemas.microsoft.com/office/drawing/2014/main" id="{1426C3C4-AADF-CFA1-AD9C-4376A15A23BF}"/>
                </a:ext>
              </a:extLst>
            </p:cNvPr>
            <p:cNvCxnSpPr>
              <a:cxnSpLocks/>
              <a:stCxn id="62" idx="2"/>
              <a:endCxn id="33" idx="2"/>
            </p:cNvCxnSpPr>
            <p:nvPr/>
          </p:nvCxnSpPr>
          <p:spPr>
            <a:xfrm rot="16200000" flipH="1">
              <a:off x="10238103" y="5195103"/>
              <a:ext cx="31792" cy="1476001"/>
            </a:xfrm>
            <a:prstGeom prst="bentConnector3">
              <a:avLst>
                <a:gd name="adj1" fmla="val 5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57">
              <a:extLst>
                <a:ext uri="{FF2B5EF4-FFF2-40B4-BE49-F238E27FC236}">
                  <a16:creationId xmlns:a16="http://schemas.microsoft.com/office/drawing/2014/main" id="{D9D7484D-E2CE-17FF-5411-AA2B3685C772}"/>
                </a:ext>
              </a:extLst>
            </p:cNvPr>
            <p:cNvCxnSpPr>
              <a:cxnSpLocks/>
              <a:stCxn id="108" idx="2"/>
              <a:endCxn id="61" idx="2"/>
            </p:cNvCxnSpPr>
            <p:nvPr/>
          </p:nvCxnSpPr>
          <p:spPr>
            <a:xfrm rot="5400000" flipH="1" flipV="1">
              <a:off x="8690103" y="5411104"/>
              <a:ext cx="31792" cy="1043999"/>
            </a:xfrm>
            <a:prstGeom prst="bentConnector3">
              <a:avLst>
                <a:gd name="adj1" fmla="val -47936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113">
              <a:extLst>
                <a:ext uri="{FF2B5EF4-FFF2-40B4-BE49-F238E27FC236}">
                  <a16:creationId xmlns:a16="http://schemas.microsoft.com/office/drawing/2014/main" id="{6BB2F52D-28E8-D930-BD71-29F3D9E5E8B5}"/>
                </a:ext>
              </a:extLst>
            </p:cNvPr>
            <p:cNvSpPr txBox="1"/>
            <p:nvPr/>
          </p:nvSpPr>
          <p:spPr>
            <a:xfrm>
              <a:off x="8948933" y="6050522"/>
              <a:ext cx="1384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Straße</a:t>
              </a:r>
              <a:endParaRPr lang="en-DE" dirty="0"/>
            </a:p>
          </p:txBody>
        </p:sp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11D4FCF1-9DC2-058E-32EB-AB4A9612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20000" y="5661000"/>
              <a:ext cx="648000" cy="328208"/>
            </a:xfrm>
            <a:prstGeom prst="rect">
              <a:avLst/>
            </a:prstGeom>
          </p:spPr>
        </p:pic>
      </p:grpSp>
      <p:sp>
        <p:nvSpPr>
          <p:cNvPr id="103" name="Rectangle 43">
            <a:extLst>
              <a:ext uri="{FF2B5EF4-FFF2-40B4-BE49-F238E27FC236}">
                <a16:creationId xmlns:a16="http://schemas.microsoft.com/office/drawing/2014/main" id="{EF4A5ACE-4030-6E73-6FF8-6FC4C9323113}"/>
              </a:ext>
            </a:extLst>
          </p:cNvPr>
          <p:cNvSpPr/>
          <p:nvPr/>
        </p:nvSpPr>
        <p:spPr>
          <a:xfrm>
            <a:off x="436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7">
            <a:extLst>
              <a:ext uri="{FF2B5EF4-FFF2-40B4-BE49-F238E27FC236}">
                <a16:creationId xmlns:a16="http://schemas.microsoft.com/office/drawing/2014/main" id="{919F9169-FB46-4D4A-EAAB-B332A6DA9F9A}"/>
              </a:ext>
            </a:extLst>
          </p:cNvPr>
          <p:cNvCxnSpPr>
            <a:cxnSpLocks/>
          </p:cNvCxnSpPr>
          <p:nvPr/>
        </p:nvCxnSpPr>
        <p:spPr>
          <a:xfrm flipV="1">
            <a:off x="4368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Rectangle 43">
            <a:extLst>
              <a:ext uri="{FF2B5EF4-FFF2-40B4-BE49-F238E27FC236}">
                <a16:creationId xmlns:a16="http://schemas.microsoft.com/office/drawing/2014/main" id="{282D2FF6-3A6C-C79E-CD32-4221CF2CD06D}"/>
              </a:ext>
            </a:extLst>
          </p:cNvPr>
          <p:cNvSpPr/>
          <p:nvPr/>
        </p:nvSpPr>
        <p:spPr>
          <a:xfrm>
            <a:off x="6888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LKW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Ausladen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Empfangen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08" name="Rectangle 43">
            <a:extLst>
              <a:ext uri="{FF2B5EF4-FFF2-40B4-BE49-F238E27FC236}">
                <a16:creationId xmlns:a16="http://schemas.microsoft.com/office/drawing/2014/main" id="{F6FF1B0F-E680-FDFE-6B7C-96E235A024C9}"/>
              </a:ext>
            </a:extLst>
          </p:cNvPr>
          <p:cNvSpPr/>
          <p:nvPr/>
        </p:nvSpPr>
        <p:spPr>
          <a:xfrm>
            <a:off x="7752000" y="4869000"/>
            <a:ext cx="864000" cy="108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Paket-auto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Einladen</a:t>
            </a:r>
            <a:br>
              <a:rPr lang="de-DE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Senden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9" name="Straight Connector 7">
            <a:extLst>
              <a:ext uri="{FF2B5EF4-FFF2-40B4-BE49-F238E27FC236}">
                <a16:creationId xmlns:a16="http://schemas.microsoft.com/office/drawing/2014/main" id="{BFD216ED-194A-42FA-0734-D797E1F1033B}"/>
              </a:ext>
            </a:extLst>
          </p:cNvPr>
          <p:cNvCxnSpPr>
            <a:cxnSpLocks/>
          </p:cNvCxnSpPr>
          <p:nvPr/>
        </p:nvCxnSpPr>
        <p:spPr>
          <a:xfrm flipV="1">
            <a:off x="7752000" y="4869000"/>
            <a:ext cx="0" cy="1080000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peech Bubble: Rectangle with Corners Rounded 46">
            <a:extLst>
              <a:ext uri="{FF2B5EF4-FFF2-40B4-BE49-F238E27FC236}">
                <a16:creationId xmlns:a16="http://schemas.microsoft.com/office/drawing/2014/main" id="{E993A478-EFCD-98AD-9794-DBF5C218A2D9}"/>
              </a:ext>
            </a:extLst>
          </p:cNvPr>
          <p:cNvSpPr/>
          <p:nvPr/>
        </p:nvSpPr>
        <p:spPr>
          <a:xfrm>
            <a:off x="8688000" y="2637000"/>
            <a:ext cx="1296000" cy="550538"/>
          </a:xfrm>
          <a:prstGeom prst="wedgeRoundRectCallout">
            <a:avLst>
              <a:gd name="adj1" fmla="val 64261"/>
              <a:gd name="adj2" fmla="val -2084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</a:rPr>
              <a:t>Zuordnung zu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Gaming-Setup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1DDC08-B1AF-EAB3-78E3-4BF3C2CB56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C908284-7EA0-832B-9053-29F322DC0BBF}"/>
              </a:ext>
            </a:extLst>
          </p:cNvPr>
          <p:cNvSpPr/>
          <p:nvPr/>
        </p:nvSpPr>
        <p:spPr>
          <a:xfrm>
            <a:off x="2064000" y="6165000"/>
            <a:ext cx="799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Bitübertragungsschicht (</a:t>
            </a:r>
            <a:r>
              <a:rPr lang="de-DE" dirty="0" err="1"/>
              <a:t>Physical</a:t>
            </a:r>
            <a:r>
              <a:rPr lang="de-DE" dirty="0"/>
              <a:t> Layer)</a:t>
            </a:r>
          </a:p>
        </p:txBody>
      </p:sp>
      <p:sp>
        <p:nvSpPr>
          <p:cNvPr id="10" name="TextBox 69">
            <a:extLst>
              <a:ext uri="{FF2B5EF4-FFF2-40B4-BE49-F238E27FC236}">
                <a16:creationId xmlns:a16="http://schemas.microsoft.com/office/drawing/2014/main" id="{5E61B43E-BB2F-5001-1530-62F5026F7BB6}"/>
              </a:ext>
            </a:extLst>
          </p:cNvPr>
          <p:cNvSpPr txBox="1"/>
          <p:nvPr/>
        </p:nvSpPr>
        <p:spPr>
          <a:xfrm rot="5400000">
            <a:off x="11424277" y="1629280"/>
            <a:ext cx="122400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Application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1" name="TextBox 70">
            <a:extLst>
              <a:ext uri="{FF2B5EF4-FFF2-40B4-BE49-F238E27FC236}">
                <a16:creationId xmlns:a16="http://schemas.microsoft.com/office/drawing/2014/main" id="{99575DCF-5015-814C-3656-6787B695E28F}"/>
              </a:ext>
            </a:extLst>
          </p:cNvPr>
          <p:cNvSpPr txBox="1"/>
          <p:nvPr/>
        </p:nvSpPr>
        <p:spPr>
          <a:xfrm rot="5400000">
            <a:off x="11424278" y="2853280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Transport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2AF84D2A-B3DA-7A35-1C1B-CA742096CE43}"/>
              </a:ext>
            </a:extLst>
          </p:cNvPr>
          <p:cNvSpPr txBox="1"/>
          <p:nvPr/>
        </p:nvSpPr>
        <p:spPr>
          <a:xfrm rot="5400000">
            <a:off x="11386176" y="3969559"/>
            <a:ext cx="122400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Network</a:t>
            </a:r>
            <a:br>
              <a:rPr lang="de-DE" sz="14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Internet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80964B70-2BAB-57A4-E836-6F31724B3732}"/>
              </a:ext>
            </a:extLst>
          </p:cNvPr>
          <p:cNvSpPr txBox="1"/>
          <p:nvPr/>
        </p:nvSpPr>
        <p:spPr>
          <a:xfrm rot="5400000">
            <a:off x="11424278" y="5301279"/>
            <a:ext cx="122399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Data Link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37CD81FF-1F41-6033-5B0F-89DF81C9509B}"/>
              </a:ext>
            </a:extLst>
          </p:cNvPr>
          <p:cNvSpPr txBox="1"/>
          <p:nvPr/>
        </p:nvSpPr>
        <p:spPr>
          <a:xfrm rot="5400000">
            <a:off x="11581500" y="6295500"/>
            <a:ext cx="909000" cy="2160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2"/>
                </a:solidFill>
              </a:rPr>
              <a:t>Physical</a:t>
            </a:r>
            <a:endParaRPr lang="en-DE" sz="1600" dirty="0">
              <a:solidFill>
                <a:schemeClr val="accent2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663644D-E70E-E826-CE4A-0959BD81037A}"/>
              </a:ext>
            </a:extLst>
          </p:cNvPr>
          <p:cNvSpPr/>
          <p:nvPr/>
        </p:nvSpPr>
        <p:spPr>
          <a:xfrm>
            <a:off x="2064000" y="1485000"/>
            <a:ext cx="799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Anwendungsschicht (Application Layer)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D35148C-97F3-859E-57F9-9670E8804773}"/>
              </a:ext>
            </a:extLst>
          </p:cNvPr>
          <p:cNvSpPr/>
          <p:nvPr/>
        </p:nvSpPr>
        <p:spPr>
          <a:xfrm>
            <a:off x="2064000" y="2709000"/>
            <a:ext cx="799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Transportschicht (Transport Layer)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2381D1E-F6D1-80AC-315E-5EA6561F50BF}"/>
              </a:ext>
            </a:extLst>
          </p:cNvPr>
          <p:cNvSpPr/>
          <p:nvPr/>
        </p:nvSpPr>
        <p:spPr>
          <a:xfrm>
            <a:off x="2064000" y="3933000"/>
            <a:ext cx="799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Vermittlungsschicht (Network Layer / Internet Layer)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01A1BAA-8993-C057-70F7-116D806C3DFF}"/>
              </a:ext>
            </a:extLst>
          </p:cNvPr>
          <p:cNvSpPr/>
          <p:nvPr/>
        </p:nvSpPr>
        <p:spPr>
          <a:xfrm>
            <a:off x="2064000" y="5157000"/>
            <a:ext cx="7992000" cy="5040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Sicherungsschicht (Data Link Layer)</a:t>
            </a:r>
          </a:p>
        </p:txBody>
      </p:sp>
    </p:spTree>
    <p:extLst>
      <p:ext uri="{BB962C8B-B14F-4D97-AF65-F5344CB8AC3E}">
        <p14:creationId xmlns:p14="http://schemas.microsoft.com/office/powerpoint/2010/main" val="62886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25C0D-169C-9CB5-E752-D23A1AE7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Junge mit PC">
            <a:extLst>
              <a:ext uri="{FF2B5EF4-FFF2-40B4-BE49-F238E27FC236}">
                <a16:creationId xmlns:a16="http://schemas.microsoft.com/office/drawing/2014/main" id="{68386CB7-238E-AFDD-8FBB-AA247191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6000" y="1623459"/>
            <a:ext cx="5328000" cy="3600000"/>
          </a:xfrm>
          <a:prstGeom prst="rect">
            <a:avLst/>
          </a:prstGeom>
        </p:spPr>
      </p:pic>
      <p:pic>
        <p:nvPicPr>
          <p:cNvPr id="9" name="Oma ohne PC">
            <a:extLst>
              <a:ext uri="{FF2B5EF4-FFF2-40B4-BE49-F238E27FC236}">
                <a16:creationId xmlns:a16="http://schemas.microsoft.com/office/drawing/2014/main" id="{8CE742F6-B24B-48D1-59D1-7961F0F1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27998" y="1623459"/>
            <a:ext cx="5365995" cy="3600000"/>
          </a:xfrm>
          <a:prstGeom prst="rect">
            <a:avLst/>
          </a:prstGeom>
        </p:spPr>
      </p:pic>
      <p:pic>
        <p:nvPicPr>
          <p:cNvPr id="4" name="PC">
            <a:extLst>
              <a:ext uri="{FF2B5EF4-FFF2-40B4-BE49-F238E27FC236}">
                <a16:creationId xmlns:a16="http://schemas.microsoft.com/office/drawing/2014/main" id="{10F12670-4282-4917-9B47-E4267D3414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20" t="6226"/>
          <a:stretch>
            <a:fillRect/>
          </a:stretch>
        </p:blipFill>
        <p:spPr>
          <a:xfrm flipH="1">
            <a:off x="336000" y="1617676"/>
            <a:ext cx="5328000" cy="3600000"/>
          </a:xfrm>
          <a:prstGeom prst="rect">
            <a:avLst/>
          </a:prstGeom>
        </p:spPr>
      </p:pic>
      <p:pic>
        <p:nvPicPr>
          <p:cNvPr id="5" name="Junge ohne PC">
            <a:extLst>
              <a:ext uri="{FF2B5EF4-FFF2-40B4-BE49-F238E27FC236}">
                <a16:creationId xmlns:a16="http://schemas.microsoft.com/office/drawing/2014/main" id="{FF3EAA3E-D42C-60E8-FBD7-CB0B468866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76"/>
          <a:stretch>
            <a:fillRect/>
          </a:stretch>
        </p:blipFill>
        <p:spPr>
          <a:xfrm flipH="1">
            <a:off x="336000" y="1628757"/>
            <a:ext cx="5328000" cy="3588919"/>
          </a:xfrm>
          <a:prstGeom prst="rect">
            <a:avLst/>
          </a:prstGeom>
        </p:spPr>
      </p:pic>
      <p:pic>
        <p:nvPicPr>
          <p:cNvPr id="8" name="Oma mit PC">
            <a:extLst>
              <a:ext uri="{FF2B5EF4-FFF2-40B4-BE49-F238E27FC236}">
                <a16:creationId xmlns:a16="http://schemas.microsoft.com/office/drawing/2014/main" id="{1CF1ABB8-1786-7F13-0C7D-8CF25BEA9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998" y="1612135"/>
            <a:ext cx="5365995" cy="36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3.7037E-7 L 0.50782 3.7037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1838</Words>
  <Application>Microsoft Office PowerPoint</Application>
  <PresentationFormat>Breitbild</PresentationFormat>
  <Paragraphs>604</Paragraphs>
  <Slides>18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Wie funktioniert das Internet?  Eine Erklärung anhand des Schichtenmodells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Deutschmann, Jörg</dc:creator>
  <cp:lastModifiedBy>Deutschmann Joerg</cp:lastModifiedBy>
  <cp:revision>65</cp:revision>
  <dcterms:created xsi:type="dcterms:W3CDTF">2024-11-29T08:31:21Z</dcterms:created>
  <dcterms:modified xsi:type="dcterms:W3CDTF">2026-01-04T19:13:14Z</dcterms:modified>
</cp:coreProperties>
</file>